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9" r:id="rId7"/>
    <p:sldId id="272" r:id="rId8"/>
    <p:sldId id="273" r:id="rId9"/>
    <p:sldId id="262" r:id="rId10"/>
    <p:sldId id="276" r:id="rId11"/>
    <p:sldId id="264" r:id="rId12"/>
    <p:sldId id="267" r:id="rId13"/>
    <p:sldId id="266" r:id="rId14"/>
    <p:sldId id="265" r:id="rId15"/>
    <p:sldId id="274" r:id="rId16"/>
    <p:sldId id="275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B7BD4-8725-4011-BABE-48F0577C0710}" v="12" dt="2023-04-06T19:04:43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ferrella, Luke (sferrelj)" userId="S::sferrelj@mail.uc.edu::3a80f4c5-d29d-407e-98e2-a528e38515bb" providerId="AD" clId="Web-{27D756D5-935D-ACEC-E4F7-B80B052416A5}"/>
    <pc:docChg chg="modSld">
      <pc:chgData name="Sferrella, Luke (sferrelj)" userId="S::sferrelj@mail.uc.edu::3a80f4c5-d29d-407e-98e2-a528e38515bb" providerId="AD" clId="Web-{27D756D5-935D-ACEC-E4F7-B80B052416A5}" dt="2023-04-03T21:09:07.053" v="1" actId="14100"/>
      <pc:docMkLst>
        <pc:docMk/>
      </pc:docMkLst>
      <pc:sldChg chg="modSp">
        <pc:chgData name="Sferrella, Luke (sferrelj)" userId="S::sferrelj@mail.uc.edu::3a80f4c5-d29d-407e-98e2-a528e38515bb" providerId="AD" clId="Web-{27D756D5-935D-ACEC-E4F7-B80B052416A5}" dt="2023-04-03T21:09:07.053" v="1" actId="14100"/>
        <pc:sldMkLst>
          <pc:docMk/>
          <pc:sldMk cId="2917849210" sldId="272"/>
        </pc:sldMkLst>
        <pc:spChg chg="mod">
          <ac:chgData name="Sferrella, Luke (sferrelj)" userId="S::sferrelj@mail.uc.edu::3a80f4c5-d29d-407e-98e2-a528e38515bb" providerId="AD" clId="Web-{27D756D5-935D-ACEC-E4F7-B80B052416A5}" dt="2023-04-03T21:09:07.053" v="1" actId="14100"/>
          <ac:spMkLst>
            <pc:docMk/>
            <pc:sldMk cId="2917849210" sldId="272"/>
            <ac:spMk id="17" creationId="{3A0F729A-2860-E6BE-21AE-399E0C756F98}"/>
          </ac:spMkLst>
        </pc:spChg>
      </pc:sldChg>
    </pc:docChg>
  </pc:docChgLst>
  <pc:docChgLst>
    <pc:chgData name="Hyde, Connor (hydecj)" userId="S::hydecj@mail.uc.edu::b820a3b5-ef65-4ebd-9b98-943c4e8cb41b" providerId="AD" clId="Web-{76AC5C19-0D95-FB02-5278-8AC9C41F41A5}"/>
    <pc:docChg chg="addSld modSld">
      <pc:chgData name="Hyde, Connor (hydecj)" userId="S::hydecj@mail.uc.edu::b820a3b5-ef65-4ebd-9b98-943c4e8cb41b" providerId="AD" clId="Web-{76AC5C19-0D95-FB02-5278-8AC9C41F41A5}" dt="2023-04-03T21:13:20.619" v="54" actId="1076"/>
      <pc:docMkLst>
        <pc:docMk/>
      </pc:docMkLst>
      <pc:sldChg chg="addSp delSp modSp new">
        <pc:chgData name="Hyde, Connor (hydecj)" userId="S::hydecj@mail.uc.edu::b820a3b5-ef65-4ebd-9b98-943c4e8cb41b" providerId="AD" clId="Web-{76AC5C19-0D95-FB02-5278-8AC9C41F41A5}" dt="2023-04-03T21:13:20.619" v="54" actId="1076"/>
        <pc:sldMkLst>
          <pc:docMk/>
          <pc:sldMk cId="238237494" sldId="276"/>
        </pc:sldMkLst>
        <pc:spChg chg="mod">
          <ac:chgData name="Hyde, Connor (hydecj)" userId="S::hydecj@mail.uc.edu::b820a3b5-ef65-4ebd-9b98-943c4e8cb41b" providerId="AD" clId="Web-{76AC5C19-0D95-FB02-5278-8AC9C41F41A5}" dt="2023-04-03T21:13:12.713" v="52" actId="20577"/>
          <ac:spMkLst>
            <pc:docMk/>
            <pc:sldMk cId="238237494" sldId="276"/>
            <ac:spMk id="2" creationId="{041A8D44-1E8A-6B74-36E4-B732BD4286D1}"/>
          </ac:spMkLst>
        </pc:spChg>
        <pc:spChg chg="del">
          <ac:chgData name="Hyde, Connor (hydecj)" userId="S::hydecj@mail.uc.edu::b820a3b5-ef65-4ebd-9b98-943c4e8cb41b" providerId="AD" clId="Web-{76AC5C19-0D95-FB02-5278-8AC9C41F41A5}" dt="2023-04-03T21:13:13.682" v="53"/>
          <ac:spMkLst>
            <pc:docMk/>
            <pc:sldMk cId="238237494" sldId="276"/>
            <ac:spMk id="3" creationId="{14B169A8-2B58-C2EE-DAC5-6A919FB59BE6}"/>
          </ac:spMkLst>
        </pc:spChg>
        <pc:picChg chg="add mod ord">
          <ac:chgData name="Hyde, Connor (hydecj)" userId="S::hydecj@mail.uc.edu::b820a3b5-ef65-4ebd-9b98-943c4e8cb41b" providerId="AD" clId="Web-{76AC5C19-0D95-FB02-5278-8AC9C41F41A5}" dt="2023-04-03T21:13:20.619" v="54" actId="1076"/>
          <ac:picMkLst>
            <pc:docMk/>
            <pc:sldMk cId="238237494" sldId="276"/>
            <ac:picMk id="6" creationId="{46DAF682-60E7-C6BF-2608-6949FC585298}"/>
          </ac:picMkLst>
        </pc:picChg>
      </pc:sldChg>
    </pc:docChg>
  </pc:docChgLst>
  <pc:docChgLst>
    <pc:chgData name="Woodward, Quinton (woodwaqk)" userId="a7d725ff-cb0e-4bc2-ab7e-c4f2fa03a7d7" providerId="ADAL" clId="{42B1D3DE-6391-4934-8E5C-596346649E54}"/>
    <pc:docChg chg="custSel modSld">
      <pc:chgData name="Woodward, Quinton (woodwaqk)" userId="a7d725ff-cb0e-4bc2-ab7e-c4f2fa03a7d7" providerId="ADAL" clId="{42B1D3DE-6391-4934-8E5C-596346649E54}" dt="2023-04-03T21:12:24.662" v="38" actId="20577"/>
      <pc:docMkLst>
        <pc:docMk/>
      </pc:docMkLst>
      <pc:sldChg chg="modSp mod">
        <pc:chgData name="Woodward, Quinton (woodwaqk)" userId="a7d725ff-cb0e-4bc2-ab7e-c4f2fa03a7d7" providerId="ADAL" clId="{42B1D3DE-6391-4934-8E5C-596346649E54}" dt="2023-04-03T21:06:45.054" v="1" actId="1076"/>
        <pc:sldMkLst>
          <pc:docMk/>
          <pc:sldMk cId="1480019049" sldId="256"/>
        </pc:sldMkLst>
        <pc:spChg chg="mod">
          <ac:chgData name="Woodward, Quinton (woodwaqk)" userId="a7d725ff-cb0e-4bc2-ab7e-c4f2fa03a7d7" providerId="ADAL" clId="{42B1D3DE-6391-4934-8E5C-596346649E54}" dt="2023-04-03T21:06:45.054" v="1" actId="1076"/>
          <ac:spMkLst>
            <pc:docMk/>
            <pc:sldMk cId="1480019049" sldId="256"/>
            <ac:spMk id="2" creationId="{2515CFE2-75F3-6CC2-E0CF-A9F459C3E06B}"/>
          </ac:spMkLst>
        </pc:spChg>
        <pc:spChg chg="mod">
          <ac:chgData name="Woodward, Quinton (woodwaqk)" userId="a7d725ff-cb0e-4bc2-ab7e-c4f2fa03a7d7" providerId="ADAL" clId="{42B1D3DE-6391-4934-8E5C-596346649E54}" dt="2023-04-03T21:06:41.898" v="0"/>
          <ac:spMkLst>
            <pc:docMk/>
            <pc:sldMk cId="1480019049" sldId="256"/>
            <ac:spMk id="3" creationId="{3F8005F1-87A8-466A-BBC4-0432F25C3893}"/>
          </ac:spMkLst>
        </pc:spChg>
      </pc:sldChg>
      <pc:sldChg chg="addSp delSp modSp mod">
        <pc:chgData name="Woodward, Quinton (woodwaqk)" userId="a7d725ff-cb0e-4bc2-ab7e-c4f2fa03a7d7" providerId="ADAL" clId="{42B1D3DE-6391-4934-8E5C-596346649E54}" dt="2023-04-03T21:07:50.238" v="20" actId="20577"/>
        <pc:sldMkLst>
          <pc:docMk/>
          <pc:sldMk cId="2082997643" sldId="274"/>
        </pc:sldMkLst>
        <pc:spChg chg="del">
          <ac:chgData name="Woodward, Quinton (woodwaqk)" userId="a7d725ff-cb0e-4bc2-ab7e-c4f2fa03a7d7" providerId="ADAL" clId="{42B1D3DE-6391-4934-8E5C-596346649E54}" dt="2023-04-03T21:07:28.263" v="5" actId="478"/>
          <ac:spMkLst>
            <pc:docMk/>
            <pc:sldMk cId="2082997643" sldId="274"/>
            <ac:spMk id="2" creationId="{48AD0690-2DDC-9671-E108-2F07267A82F1}"/>
          </ac:spMkLst>
        </pc:spChg>
        <pc:spChg chg="add mod">
          <ac:chgData name="Woodward, Quinton (woodwaqk)" userId="a7d725ff-cb0e-4bc2-ab7e-c4f2fa03a7d7" providerId="ADAL" clId="{42B1D3DE-6391-4934-8E5C-596346649E54}" dt="2023-04-03T21:07:50.238" v="20" actId="20577"/>
          <ac:spMkLst>
            <pc:docMk/>
            <pc:sldMk cId="2082997643" sldId="274"/>
            <ac:spMk id="4" creationId="{10F8B19B-3610-799C-FAFD-8D967DAD168E}"/>
          </ac:spMkLst>
        </pc:spChg>
        <pc:picChg chg="add mod">
          <ac:chgData name="Woodward, Quinton (woodwaqk)" userId="a7d725ff-cb0e-4bc2-ab7e-c4f2fa03a7d7" providerId="ADAL" clId="{42B1D3DE-6391-4934-8E5C-596346649E54}" dt="2023-04-03T21:07:45.803" v="11" actId="1076"/>
          <ac:picMkLst>
            <pc:docMk/>
            <pc:sldMk cId="2082997643" sldId="274"/>
            <ac:picMk id="1026" creationId="{25DD0AF9-34AC-DC18-22A2-8059A9BD615B}"/>
          </ac:picMkLst>
        </pc:picChg>
      </pc:sldChg>
      <pc:sldChg chg="modSp mod">
        <pc:chgData name="Woodward, Quinton (woodwaqk)" userId="a7d725ff-cb0e-4bc2-ab7e-c4f2fa03a7d7" providerId="ADAL" clId="{42B1D3DE-6391-4934-8E5C-596346649E54}" dt="2023-04-03T21:12:24.662" v="38" actId="20577"/>
        <pc:sldMkLst>
          <pc:docMk/>
          <pc:sldMk cId="238237494" sldId="276"/>
        </pc:sldMkLst>
        <pc:spChg chg="mod">
          <ac:chgData name="Woodward, Quinton (woodwaqk)" userId="a7d725ff-cb0e-4bc2-ab7e-c4f2fa03a7d7" providerId="ADAL" clId="{42B1D3DE-6391-4934-8E5C-596346649E54}" dt="2023-04-03T21:12:24.662" v="38" actId="20577"/>
          <ac:spMkLst>
            <pc:docMk/>
            <pc:sldMk cId="238237494" sldId="276"/>
            <ac:spMk id="2" creationId="{041A8D44-1E8A-6B74-36E4-B732BD4286D1}"/>
          </ac:spMkLst>
        </pc:spChg>
      </pc:sldChg>
    </pc:docChg>
  </pc:docChgLst>
  <pc:docChgLst>
    <pc:chgData name="Woodward, Quinton (woodwaqk)" userId="a7d725ff-cb0e-4bc2-ab7e-c4f2fa03a7d7" providerId="ADAL" clId="{04CB7BD4-8725-4011-BABE-48F0577C0710}"/>
    <pc:docChg chg="undo redo custSel addSld delSld modSld sldOrd modMainMaster modShowInfo">
      <pc:chgData name="Woodward, Quinton (woodwaqk)" userId="a7d725ff-cb0e-4bc2-ab7e-c4f2fa03a7d7" providerId="ADAL" clId="{04CB7BD4-8725-4011-BABE-48F0577C0710}" dt="2023-04-06T19:04:43.553" v="4232"/>
      <pc:docMkLst>
        <pc:docMk/>
      </pc:docMkLst>
      <pc:sldChg chg="modSp mo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1480019049" sldId="256"/>
        </pc:sldMkLst>
        <pc:spChg chg="mod">
          <ac:chgData name="Woodward, Quinton (woodwaqk)" userId="a7d725ff-cb0e-4bc2-ab7e-c4f2fa03a7d7" providerId="ADAL" clId="{04CB7BD4-8725-4011-BABE-48F0577C0710}" dt="2023-04-01T18:02:22.640" v="1" actId="1076"/>
          <ac:spMkLst>
            <pc:docMk/>
            <pc:sldMk cId="1480019049" sldId="256"/>
            <ac:spMk id="2" creationId="{2515CFE2-75F3-6CC2-E0CF-A9F459C3E06B}"/>
          </ac:spMkLst>
        </pc:spChg>
        <pc:spChg chg="mod">
          <ac:chgData name="Woodward, Quinton (woodwaqk)" userId="a7d725ff-cb0e-4bc2-ab7e-c4f2fa03a7d7" providerId="ADAL" clId="{04CB7BD4-8725-4011-BABE-48F0577C0710}" dt="2023-04-01T18:01:25.700" v="0" actId="20577"/>
          <ac:spMkLst>
            <pc:docMk/>
            <pc:sldMk cId="1480019049" sldId="256"/>
            <ac:spMk id="3" creationId="{3F8005F1-87A8-466A-BBC4-0432F25C3893}"/>
          </ac:spMkLst>
        </pc:spChg>
        <pc:spChg chg="mod">
          <ac:chgData name="Woodward, Quinton (woodwaqk)" userId="a7d725ff-cb0e-4bc2-ab7e-c4f2fa03a7d7" providerId="ADAL" clId="{04CB7BD4-8725-4011-BABE-48F0577C0710}" dt="2023-04-01T18:06:00.836" v="229" actId="20577"/>
          <ac:spMkLst>
            <pc:docMk/>
            <pc:sldMk cId="1480019049" sldId="256"/>
            <ac:spMk id="4" creationId="{8CF2CAB4-4EC2-42AF-49D2-AA5AA81A9E6B}"/>
          </ac:spMkLst>
        </pc:spChg>
      </pc:sldChg>
      <pc:sldChg chg="modSp mo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1389318877" sldId="257"/>
        </pc:sldMkLst>
        <pc:spChg chg="mod">
          <ac:chgData name="Woodward, Quinton (woodwaqk)" userId="a7d725ff-cb0e-4bc2-ab7e-c4f2fa03a7d7" providerId="ADAL" clId="{04CB7BD4-8725-4011-BABE-48F0577C0710}" dt="2023-04-01T18:05:48.049" v="222" actId="20577"/>
          <ac:spMkLst>
            <pc:docMk/>
            <pc:sldMk cId="1389318877" sldId="257"/>
            <ac:spMk id="2" creationId="{135A90B4-C9C1-498C-B89A-CBE0C5010C1C}"/>
          </ac:spMkLst>
        </pc:spChg>
        <pc:spChg chg="mod">
          <ac:chgData name="Woodward, Quinton (woodwaqk)" userId="a7d725ff-cb0e-4bc2-ab7e-c4f2fa03a7d7" providerId="ADAL" clId="{04CB7BD4-8725-4011-BABE-48F0577C0710}" dt="2023-04-01T18:07:58.910" v="289" actId="20577"/>
          <ac:spMkLst>
            <pc:docMk/>
            <pc:sldMk cId="1389318877" sldId="257"/>
            <ac:spMk id="4" creationId="{5AB6206B-BACE-0780-7191-D7362A41DDC7}"/>
          </ac:spMkLst>
        </pc:spChg>
        <pc:spChg chg="mod">
          <ac:chgData name="Woodward, Quinton (woodwaqk)" userId="a7d725ff-cb0e-4bc2-ab7e-c4f2fa03a7d7" providerId="ADAL" clId="{04CB7BD4-8725-4011-BABE-48F0577C0710}" dt="2023-04-01T18:07:53.919" v="288" actId="20577"/>
          <ac:spMkLst>
            <pc:docMk/>
            <pc:sldMk cId="1389318877" sldId="257"/>
            <ac:spMk id="6" creationId="{EAE9733B-F2E9-C304-57CC-AFDFB82E979B}"/>
          </ac:spMkLst>
        </pc:spChg>
      </pc:sldChg>
      <pc:sldChg chg="modSp add del mod">
        <pc:chgData name="Woodward, Quinton (woodwaqk)" userId="a7d725ff-cb0e-4bc2-ab7e-c4f2fa03a7d7" providerId="ADAL" clId="{04CB7BD4-8725-4011-BABE-48F0577C0710}" dt="2023-04-01T20:13:08.173" v="2375" actId="47"/>
        <pc:sldMkLst>
          <pc:docMk/>
          <pc:sldMk cId="4179447497" sldId="258"/>
        </pc:sldMkLst>
        <pc:spChg chg="mod">
          <ac:chgData name="Woodward, Quinton (woodwaqk)" userId="a7d725ff-cb0e-4bc2-ab7e-c4f2fa03a7d7" providerId="ADAL" clId="{04CB7BD4-8725-4011-BABE-48F0577C0710}" dt="2023-04-01T18:13:16.824" v="314" actId="20577"/>
          <ac:spMkLst>
            <pc:docMk/>
            <pc:sldMk cId="4179447497" sldId="258"/>
            <ac:spMk id="2" creationId="{7F2F4F69-476A-0964-4709-DED5C3191BE1}"/>
          </ac:spMkLst>
        </pc:spChg>
      </pc:sldChg>
      <pc:sldChg chg="modSp mo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2115848077" sldId="259"/>
        </pc:sldMkLst>
        <pc:spChg chg="mod">
          <ac:chgData name="Woodward, Quinton (woodwaqk)" userId="a7d725ff-cb0e-4bc2-ab7e-c4f2fa03a7d7" providerId="ADAL" clId="{04CB7BD4-8725-4011-BABE-48F0577C0710}" dt="2023-04-01T18:09:28.896" v="291" actId="20577"/>
          <ac:spMkLst>
            <pc:docMk/>
            <pc:sldMk cId="2115848077" sldId="259"/>
            <ac:spMk id="13" creationId="{B6BD44D4-552C-E7C1-2660-BC8D3069BA47}"/>
          </ac:spMkLst>
        </pc:spChg>
      </pc:sldChg>
      <pc:sldChg chg="del">
        <pc:chgData name="Woodward, Quinton (woodwaqk)" userId="a7d725ff-cb0e-4bc2-ab7e-c4f2fa03a7d7" providerId="ADAL" clId="{04CB7BD4-8725-4011-BABE-48F0577C0710}" dt="2023-04-01T18:07:19.600" v="243" actId="2696"/>
        <pc:sldMkLst>
          <pc:docMk/>
          <pc:sldMk cId="53686315" sldId="260"/>
        </pc:sldMkLst>
      </pc:sldChg>
      <pc:sldChg chg="modSp del mod">
        <pc:chgData name="Woodward, Quinton (woodwaqk)" userId="a7d725ff-cb0e-4bc2-ab7e-c4f2fa03a7d7" providerId="ADAL" clId="{04CB7BD4-8725-4011-BABE-48F0577C0710}" dt="2023-04-01T19:52:43.584" v="2374" actId="47"/>
        <pc:sldMkLst>
          <pc:docMk/>
          <pc:sldMk cId="2438026898" sldId="261"/>
        </pc:sldMkLst>
        <pc:spChg chg="mod">
          <ac:chgData name="Woodward, Quinton (woodwaqk)" userId="a7d725ff-cb0e-4bc2-ab7e-c4f2fa03a7d7" providerId="ADAL" clId="{04CB7BD4-8725-4011-BABE-48F0577C0710}" dt="2023-04-01T18:09:49.039" v="297" actId="20577"/>
          <ac:spMkLst>
            <pc:docMk/>
            <pc:sldMk cId="2438026898" sldId="261"/>
            <ac:spMk id="2057" creationId="{1D8FF23D-3100-2B5B-CDAC-E62EF259A4DF}"/>
          </ac:spMkLst>
        </pc:spChg>
      </pc:sldChg>
      <pc:sldChg chg="addSp delSp modSp mo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623907205" sldId="262"/>
        </pc:sldMkLst>
        <pc:spChg chg="mod">
          <ac:chgData name="Woodward, Quinton (woodwaqk)" userId="a7d725ff-cb0e-4bc2-ab7e-c4f2fa03a7d7" providerId="ADAL" clId="{04CB7BD4-8725-4011-BABE-48F0577C0710}" dt="2023-04-01T20:13:17.721" v="2394" actId="20577"/>
          <ac:spMkLst>
            <pc:docMk/>
            <pc:sldMk cId="623907205" sldId="262"/>
            <ac:spMk id="2" creationId="{9AA962D0-FB5C-E59E-625C-8CE9F83750FE}"/>
          </ac:spMkLst>
        </pc:spChg>
        <pc:spChg chg="del">
          <ac:chgData name="Woodward, Quinton (woodwaqk)" userId="a7d725ff-cb0e-4bc2-ab7e-c4f2fa03a7d7" providerId="ADAL" clId="{04CB7BD4-8725-4011-BABE-48F0577C0710}" dt="2023-04-01T20:14:58.975" v="2400" actId="478"/>
          <ac:spMkLst>
            <pc:docMk/>
            <pc:sldMk cId="623907205" sldId="262"/>
            <ac:spMk id="3" creationId="{F0DB9236-ADE7-4FD7-D76B-B1BB903DC38C}"/>
          </ac:spMkLst>
        </pc:spChg>
        <pc:spChg chg="mod">
          <ac:chgData name="Woodward, Quinton (woodwaqk)" userId="a7d725ff-cb0e-4bc2-ab7e-c4f2fa03a7d7" providerId="ADAL" clId="{04CB7BD4-8725-4011-BABE-48F0577C0710}" dt="2023-04-01T18:09:54.819" v="299" actId="20577"/>
          <ac:spMkLst>
            <pc:docMk/>
            <pc:sldMk cId="623907205" sldId="262"/>
            <ac:spMk id="6" creationId="{5F031E57-EECB-9102-B755-BA015B5D0299}"/>
          </ac:spMkLst>
        </pc:spChg>
        <pc:spChg chg="add mod">
          <ac:chgData name="Woodward, Quinton (woodwaqk)" userId="a7d725ff-cb0e-4bc2-ab7e-c4f2fa03a7d7" providerId="ADAL" clId="{04CB7BD4-8725-4011-BABE-48F0577C0710}" dt="2023-04-01T20:22:14.210" v="2819" actId="14100"/>
          <ac:spMkLst>
            <pc:docMk/>
            <pc:sldMk cId="623907205" sldId="262"/>
            <ac:spMk id="9" creationId="{372ECA11-9375-7E6E-7861-85048DF2063F}"/>
          </ac:spMkLst>
        </pc:spChg>
        <pc:spChg chg="add del mod">
          <ac:chgData name="Woodward, Quinton (woodwaqk)" userId="a7d725ff-cb0e-4bc2-ab7e-c4f2fa03a7d7" providerId="ADAL" clId="{04CB7BD4-8725-4011-BABE-48F0577C0710}" dt="2023-04-01T20:22:16.503" v="2820"/>
          <ac:spMkLst>
            <pc:docMk/>
            <pc:sldMk cId="623907205" sldId="262"/>
            <ac:spMk id="10" creationId="{7E65ECFA-E877-F159-F074-4357CC8E5817}"/>
          </ac:spMkLst>
        </pc:spChg>
        <pc:picChg chg="del">
          <ac:chgData name="Woodward, Quinton (woodwaqk)" userId="a7d725ff-cb0e-4bc2-ab7e-c4f2fa03a7d7" providerId="ADAL" clId="{04CB7BD4-8725-4011-BABE-48F0577C0710}" dt="2023-04-01T20:13:21.069" v="2395" actId="478"/>
          <ac:picMkLst>
            <pc:docMk/>
            <pc:sldMk cId="623907205" sldId="262"/>
            <ac:picMk id="8" creationId="{694628B0-75AD-DC18-6E97-563E4B9191C3}"/>
          </ac:picMkLst>
        </pc:picChg>
        <pc:picChg chg="add mod">
          <ac:chgData name="Woodward, Quinton (woodwaqk)" userId="a7d725ff-cb0e-4bc2-ab7e-c4f2fa03a7d7" providerId="ADAL" clId="{04CB7BD4-8725-4011-BABE-48F0577C0710}" dt="2023-04-01T20:22:47.275" v="2826" actId="1076"/>
          <ac:picMkLst>
            <pc:docMk/>
            <pc:sldMk cId="623907205" sldId="262"/>
            <ac:picMk id="3076" creationId="{A6E37020-9395-FD59-7046-8DF3ED850FD6}"/>
          </ac:picMkLst>
        </pc:picChg>
      </pc:sldChg>
      <pc:sldChg chg="del">
        <pc:chgData name="Woodward, Quinton (woodwaqk)" userId="a7d725ff-cb0e-4bc2-ab7e-c4f2fa03a7d7" providerId="ADAL" clId="{04CB7BD4-8725-4011-BABE-48F0577C0710}" dt="2023-04-01T20:22:58.465" v="2827" actId="47"/>
        <pc:sldMkLst>
          <pc:docMk/>
          <pc:sldMk cId="1091696057" sldId="263"/>
        </pc:sldMkLst>
      </pc:sldChg>
      <pc:sldChg chg="addSp delSp modSp mo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1721592217" sldId="264"/>
        </pc:sldMkLst>
        <pc:spChg chg="mod">
          <ac:chgData name="Woodward, Quinton (woodwaqk)" userId="a7d725ff-cb0e-4bc2-ab7e-c4f2fa03a7d7" providerId="ADAL" clId="{04CB7BD4-8725-4011-BABE-48F0577C0710}" dt="2023-04-01T20:23:22.181" v="2841" actId="20577"/>
          <ac:spMkLst>
            <pc:docMk/>
            <pc:sldMk cId="1721592217" sldId="264"/>
            <ac:spMk id="2" creationId="{48AD0690-2DDC-9671-E108-2F07267A82F1}"/>
          </ac:spMkLst>
        </pc:spChg>
        <pc:spChg chg="del">
          <ac:chgData name="Woodward, Quinton (woodwaqk)" userId="a7d725ff-cb0e-4bc2-ab7e-c4f2fa03a7d7" providerId="ADAL" clId="{04CB7BD4-8725-4011-BABE-48F0577C0710}" dt="2023-04-01T20:23:26.397" v="2842" actId="478"/>
          <ac:spMkLst>
            <pc:docMk/>
            <pc:sldMk cId="1721592217" sldId="264"/>
            <ac:spMk id="3" creationId="{0E0F717E-7626-6D0C-2FD7-875B790B4305}"/>
          </ac:spMkLst>
        </pc:spChg>
        <pc:spChg chg="mod">
          <ac:chgData name="Woodward, Quinton (woodwaqk)" userId="a7d725ff-cb0e-4bc2-ab7e-c4f2fa03a7d7" providerId="ADAL" clId="{04CB7BD4-8725-4011-BABE-48F0577C0710}" dt="2023-04-01T20:26:17.120" v="2877" actId="20577"/>
          <ac:spMkLst>
            <pc:docMk/>
            <pc:sldMk cId="1721592217" sldId="264"/>
            <ac:spMk id="6" creationId="{570D4099-A443-5B84-B5D9-5F2B7BF021BE}"/>
          </ac:spMkLst>
        </pc:spChg>
        <pc:spChg chg="add del mod">
          <ac:chgData name="Woodward, Quinton (woodwaqk)" userId="a7d725ff-cb0e-4bc2-ab7e-c4f2fa03a7d7" providerId="ADAL" clId="{04CB7BD4-8725-4011-BABE-48F0577C0710}" dt="2023-04-01T20:23:55.647" v="2846" actId="478"/>
          <ac:spMkLst>
            <pc:docMk/>
            <pc:sldMk cId="1721592217" sldId="264"/>
            <ac:spMk id="9" creationId="{7605AB14-D7A0-4CD4-B3C9-8C7385B93BA1}"/>
          </ac:spMkLst>
        </pc:spChg>
        <pc:spChg chg="add mod">
          <ac:chgData name="Woodward, Quinton (woodwaqk)" userId="a7d725ff-cb0e-4bc2-ab7e-c4f2fa03a7d7" providerId="ADAL" clId="{04CB7BD4-8725-4011-BABE-48F0577C0710}" dt="2023-04-01T20:24:36.979" v="2850" actId="1582"/>
          <ac:spMkLst>
            <pc:docMk/>
            <pc:sldMk cId="1721592217" sldId="264"/>
            <ac:spMk id="10" creationId="{D54DD205-448A-E640-28B2-2F66FF398575}"/>
          </ac:spMkLst>
        </pc:spChg>
        <pc:picChg chg="mod">
          <ac:chgData name="Woodward, Quinton (woodwaqk)" userId="a7d725ff-cb0e-4bc2-ab7e-c4f2fa03a7d7" providerId="ADAL" clId="{04CB7BD4-8725-4011-BABE-48F0577C0710}" dt="2023-04-01T20:23:50.186" v="2845" actId="1076"/>
          <ac:picMkLst>
            <pc:docMk/>
            <pc:sldMk cId="1721592217" sldId="264"/>
            <ac:picMk id="8" creationId="{42BEC222-91E8-1B18-C8AA-980DDC4FD8DF}"/>
          </ac:picMkLst>
        </pc:picChg>
      </pc:sldChg>
      <pc:sldChg chg="modSp mo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3668329222" sldId="265"/>
        </pc:sldMkLst>
        <pc:spChg chg="mod">
          <ac:chgData name="Woodward, Quinton (woodwaqk)" userId="a7d725ff-cb0e-4bc2-ab7e-c4f2fa03a7d7" providerId="ADAL" clId="{04CB7BD4-8725-4011-BABE-48F0577C0710}" dt="2023-04-01T20:28:26.103" v="2925" actId="20577"/>
          <ac:spMkLst>
            <pc:docMk/>
            <pc:sldMk cId="3668329222" sldId="265"/>
            <ac:spMk id="11" creationId="{08BB2056-186F-33CD-5B58-671B509B832B}"/>
          </ac:spMkLst>
        </pc:spChg>
      </pc:sldChg>
      <pc:sldChg chg="modSp mod or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820522968" sldId="266"/>
        </pc:sldMkLst>
        <pc:spChg chg="mod">
          <ac:chgData name="Woodward, Quinton (woodwaqk)" userId="a7d725ff-cb0e-4bc2-ab7e-c4f2fa03a7d7" providerId="ADAL" clId="{04CB7BD4-8725-4011-BABE-48F0577C0710}" dt="2023-04-01T20:28:20.258" v="2923" actId="20577"/>
          <ac:spMkLst>
            <pc:docMk/>
            <pc:sldMk cId="820522968" sldId="266"/>
            <ac:spMk id="15" creationId="{A8D2CBFE-3682-85E0-82D3-4F62E35F055D}"/>
          </ac:spMkLst>
        </pc:spChg>
      </pc:sldChg>
      <pc:sldChg chg="modSp mod or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1298007982" sldId="267"/>
        </pc:sldMkLst>
        <pc:spChg chg="mod">
          <ac:chgData name="Woodward, Quinton (woodwaqk)" userId="a7d725ff-cb0e-4bc2-ab7e-c4f2fa03a7d7" providerId="ADAL" clId="{04CB7BD4-8725-4011-BABE-48F0577C0710}" dt="2023-04-01T20:25:27.634" v="2872" actId="20577"/>
          <ac:spMkLst>
            <pc:docMk/>
            <pc:sldMk cId="1298007982" sldId="267"/>
            <ac:spMk id="29" creationId="{C97461C4-42B9-43D7-B3F1-D8D787110181}"/>
          </ac:spMkLst>
        </pc:spChg>
        <pc:spChg chg="mod">
          <ac:chgData name="Woodward, Quinton (woodwaqk)" userId="a7d725ff-cb0e-4bc2-ab7e-c4f2fa03a7d7" providerId="ADAL" clId="{04CB7BD4-8725-4011-BABE-48F0577C0710}" dt="2023-04-01T20:26:24.219" v="2879" actId="20577"/>
          <ac:spMkLst>
            <pc:docMk/>
            <pc:sldMk cId="1298007982" sldId="267"/>
            <ac:spMk id="33" creationId="{A31EDD1F-183A-1E23-28EC-8213FBBE515D}"/>
          </ac:spMkLst>
        </pc:spChg>
      </pc:sldChg>
      <pc:sldChg chg="del">
        <pc:chgData name="Woodward, Quinton (woodwaqk)" userId="a7d725ff-cb0e-4bc2-ab7e-c4f2fa03a7d7" providerId="ADAL" clId="{04CB7BD4-8725-4011-BABE-48F0577C0710}" dt="2023-04-01T20:25:59.474" v="2875" actId="47"/>
        <pc:sldMkLst>
          <pc:docMk/>
          <pc:sldMk cId="2969143000" sldId="268"/>
        </pc:sldMkLst>
      </pc:sldChg>
      <pc:sldChg chg="del">
        <pc:chgData name="Woodward, Quinton (woodwaqk)" userId="a7d725ff-cb0e-4bc2-ab7e-c4f2fa03a7d7" providerId="ADAL" clId="{04CB7BD4-8725-4011-BABE-48F0577C0710}" dt="2023-04-01T20:26:50.415" v="2880" actId="47"/>
        <pc:sldMkLst>
          <pc:docMk/>
          <pc:sldMk cId="3990737348" sldId="269"/>
        </pc:sldMkLst>
      </pc:sldChg>
      <pc:sldChg chg="del">
        <pc:chgData name="Woodward, Quinton (woodwaqk)" userId="a7d725ff-cb0e-4bc2-ab7e-c4f2fa03a7d7" providerId="ADAL" clId="{04CB7BD4-8725-4011-BABE-48F0577C0710}" dt="2023-04-01T20:26:52.895" v="2881" actId="47"/>
        <pc:sldMkLst>
          <pc:docMk/>
          <pc:sldMk cId="100212448" sldId="270"/>
        </pc:sldMkLst>
      </pc:sldChg>
      <pc:sldChg chg="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3486101425" sldId="271"/>
        </pc:sldMkLst>
      </pc:sldChg>
      <pc:sldChg chg="addSp delSp modSp add mo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2917849210" sldId="272"/>
        </pc:sldMkLst>
        <pc:spChg chg="mod">
          <ac:chgData name="Woodward, Quinton (woodwaqk)" userId="a7d725ff-cb0e-4bc2-ab7e-c4f2fa03a7d7" providerId="ADAL" clId="{04CB7BD4-8725-4011-BABE-48F0577C0710}" dt="2023-04-01T18:18:02.990" v="612" actId="20577"/>
          <ac:spMkLst>
            <pc:docMk/>
            <pc:sldMk cId="2917849210" sldId="272"/>
            <ac:spMk id="2" creationId="{86BF5866-005C-C3AD-2D6E-2156D5C46B5C}"/>
          </ac:spMkLst>
        </pc:spChg>
        <pc:spChg chg="del mod">
          <ac:chgData name="Woodward, Quinton (woodwaqk)" userId="a7d725ff-cb0e-4bc2-ab7e-c4f2fa03a7d7" providerId="ADAL" clId="{04CB7BD4-8725-4011-BABE-48F0577C0710}" dt="2023-04-01T18:18:10.634" v="613" actId="478"/>
          <ac:spMkLst>
            <pc:docMk/>
            <pc:sldMk cId="2917849210" sldId="272"/>
            <ac:spMk id="3" creationId="{D7D08B2C-600F-B16E-8289-FAC063D3A8BB}"/>
          </ac:spMkLst>
        </pc:spChg>
        <pc:spChg chg="add mod">
          <ac:chgData name="Woodward, Quinton (woodwaqk)" userId="a7d725ff-cb0e-4bc2-ab7e-c4f2fa03a7d7" providerId="ADAL" clId="{04CB7BD4-8725-4011-BABE-48F0577C0710}" dt="2023-04-01T18:20:59.830" v="731" actId="1076"/>
          <ac:spMkLst>
            <pc:docMk/>
            <pc:sldMk cId="2917849210" sldId="272"/>
            <ac:spMk id="6" creationId="{2BAA9A8E-A33B-4998-98CA-9C137183E2D0}"/>
          </ac:spMkLst>
        </pc:spChg>
        <pc:spChg chg="add del">
          <ac:chgData name="Woodward, Quinton (woodwaqk)" userId="a7d725ff-cb0e-4bc2-ab7e-c4f2fa03a7d7" providerId="ADAL" clId="{04CB7BD4-8725-4011-BABE-48F0577C0710}" dt="2023-04-01T18:21:42.203" v="733" actId="478"/>
          <ac:spMkLst>
            <pc:docMk/>
            <pc:sldMk cId="2917849210" sldId="272"/>
            <ac:spMk id="7" creationId="{4AA31BE6-3322-161E-BE96-2352605F1A96}"/>
          </ac:spMkLst>
        </pc:spChg>
        <pc:spChg chg="add mod">
          <ac:chgData name="Woodward, Quinton (woodwaqk)" userId="a7d725ff-cb0e-4bc2-ab7e-c4f2fa03a7d7" providerId="ADAL" clId="{04CB7BD4-8725-4011-BABE-48F0577C0710}" dt="2023-04-01T18:31:53.973" v="898" actId="1076"/>
          <ac:spMkLst>
            <pc:docMk/>
            <pc:sldMk cId="2917849210" sldId="272"/>
            <ac:spMk id="9" creationId="{1E124F76-81B2-8CED-BCA7-1A003504C5ED}"/>
          </ac:spMkLst>
        </pc:spChg>
        <pc:spChg chg="add mod">
          <ac:chgData name="Woodward, Quinton (woodwaqk)" userId="a7d725ff-cb0e-4bc2-ab7e-c4f2fa03a7d7" providerId="ADAL" clId="{04CB7BD4-8725-4011-BABE-48F0577C0710}" dt="2023-04-01T18:32:28.787" v="907" actId="1076"/>
          <ac:spMkLst>
            <pc:docMk/>
            <pc:sldMk cId="2917849210" sldId="272"/>
            <ac:spMk id="11" creationId="{12AA1D0D-D7A2-5D7F-14B9-64024F9C3FE9}"/>
          </ac:spMkLst>
        </pc:spChg>
        <pc:spChg chg="add mod">
          <ac:chgData name="Woodward, Quinton (woodwaqk)" userId="a7d725ff-cb0e-4bc2-ab7e-c4f2fa03a7d7" providerId="ADAL" clId="{04CB7BD4-8725-4011-BABE-48F0577C0710}" dt="2023-04-01T18:31:45.980" v="897" actId="1076"/>
          <ac:spMkLst>
            <pc:docMk/>
            <pc:sldMk cId="2917849210" sldId="272"/>
            <ac:spMk id="12" creationId="{FAF87FAC-4A51-A286-F35B-78A966E8A318}"/>
          </ac:spMkLst>
        </pc:spChg>
        <pc:spChg chg="mod">
          <ac:chgData name="Woodward, Quinton (woodwaqk)" userId="a7d725ff-cb0e-4bc2-ab7e-c4f2fa03a7d7" providerId="ADAL" clId="{04CB7BD4-8725-4011-BABE-48F0577C0710}" dt="2023-04-01T18:09:40.094" v="295" actId="20577"/>
          <ac:spMkLst>
            <pc:docMk/>
            <pc:sldMk cId="2917849210" sldId="272"/>
            <ac:spMk id="13" creationId="{B6BD44D4-552C-E7C1-2660-BC8D3069BA47}"/>
          </ac:spMkLst>
        </pc:spChg>
        <pc:spChg chg="add del mod">
          <ac:chgData name="Woodward, Quinton (woodwaqk)" userId="a7d725ff-cb0e-4bc2-ab7e-c4f2fa03a7d7" providerId="ADAL" clId="{04CB7BD4-8725-4011-BABE-48F0577C0710}" dt="2023-04-01T18:32:04.348" v="901" actId="478"/>
          <ac:spMkLst>
            <pc:docMk/>
            <pc:sldMk cId="2917849210" sldId="272"/>
            <ac:spMk id="14" creationId="{5BC60F48-FDA9-1A36-4D68-EE3053E8A9DE}"/>
          </ac:spMkLst>
        </pc:spChg>
        <pc:spChg chg="add mod">
          <ac:chgData name="Woodward, Quinton (woodwaqk)" userId="a7d725ff-cb0e-4bc2-ab7e-c4f2fa03a7d7" providerId="ADAL" clId="{04CB7BD4-8725-4011-BABE-48F0577C0710}" dt="2023-04-01T18:32:21.159" v="906" actId="1076"/>
          <ac:spMkLst>
            <pc:docMk/>
            <pc:sldMk cId="2917849210" sldId="272"/>
            <ac:spMk id="15" creationId="{F057B9F8-D03D-F32E-5302-0470A483D82D}"/>
          </ac:spMkLst>
        </pc:spChg>
        <pc:spChg chg="add mod">
          <ac:chgData name="Woodward, Quinton (woodwaqk)" userId="a7d725ff-cb0e-4bc2-ab7e-c4f2fa03a7d7" providerId="ADAL" clId="{04CB7BD4-8725-4011-BABE-48F0577C0710}" dt="2023-04-01T19:46:27.376" v="2316" actId="1076"/>
          <ac:spMkLst>
            <pc:docMk/>
            <pc:sldMk cId="2917849210" sldId="272"/>
            <ac:spMk id="16" creationId="{EB20E420-D181-BBA4-62AB-56361E99DF30}"/>
          </ac:spMkLst>
        </pc:spChg>
        <pc:spChg chg="add mod">
          <ac:chgData name="Woodward, Quinton (woodwaqk)" userId="a7d725ff-cb0e-4bc2-ab7e-c4f2fa03a7d7" providerId="ADAL" clId="{04CB7BD4-8725-4011-BABE-48F0577C0710}" dt="2023-04-01T19:49:37.346" v="2352" actId="14100"/>
          <ac:spMkLst>
            <pc:docMk/>
            <pc:sldMk cId="2917849210" sldId="272"/>
            <ac:spMk id="17" creationId="{3A0F729A-2860-E6BE-21AE-399E0C756F98}"/>
          </ac:spMkLst>
        </pc:spChg>
        <pc:spChg chg="add mod">
          <ac:chgData name="Woodward, Quinton (woodwaqk)" userId="a7d725ff-cb0e-4bc2-ab7e-c4f2fa03a7d7" providerId="ADAL" clId="{04CB7BD4-8725-4011-BABE-48F0577C0710}" dt="2023-04-01T19:51:05.952" v="2373" actId="14100"/>
          <ac:spMkLst>
            <pc:docMk/>
            <pc:sldMk cId="2917849210" sldId="272"/>
            <ac:spMk id="18" creationId="{33B46179-FC27-629F-11FB-3257D6BB7447}"/>
          </ac:spMkLst>
        </pc:spChg>
        <pc:spChg chg="add mod">
          <ac:chgData name="Woodward, Quinton (woodwaqk)" userId="a7d725ff-cb0e-4bc2-ab7e-c4f2fa03a7d7" providerId="ADAL" clId="{04CB7BD4-8725-4011-BABE-48F0577C0710}" dt="2023-04-01T19:50:49.909" v="2369" actId="14100"/>
          <ac:spMkLst>
            <pc:docMk/>
            <pc:sldMk cId="2917849210" sldId="272"/>
            <ac:spMk id="19" creationId="{EBCF5291-76FE-55EA-7E6E-47C4910C3D89}"/>
          </ac:spMkLst>
        </pc:spChg>
        <pc:picChg chg="del">
          <ac:chgData name="Woodward, Quinton (woodwaqk)" userId="a7d725ff-cb0e-4bc2-ab7e-c4f2fa03a7d7" providerId="ADAL" clId="{04CB7BD4-8725-4011-BABE-48F0577C0710}" dt="2023-04-01T18:13:46.321" v="333" actId="478"/>
          <ac:picMkLst>
            <pc:docMk/>
            <pc:sldMk cId="2917849210" sldId="272"/>
            <ac:picMk id="8" creationId="{118017D0-C066-A0AD-BD8A-295750D5505B}"/>
          </ac:picMkLst>
        </pc:picChg>
        <pc:picChg chg="del">
          <ac:chgData name="Woodward, Quinton (woodwaqk)" userId="a7d725ff-cb0e-4bc2-ab7e-c4f2fa03a7d7" providerId="ADAL" clId="{04CB7BD4-8725-4011-BABE-48F0577C0710}" dt="2023-04-01T18:13:48.102" v="334" actId="478"/>
          <ac:picMkLst>
            <pc:docMk/>
            <pc:sldMk cId="2917849210" sldId="272"/>
            <ac:picMk id="10" creationId="{05042C98-82B4-6DDB-E727-D56D078051E7}"/>
          </ac:picMkLst>
        </pc:picChg>
        <pc:picChg chg="add del mod">
          <ac:chgData name="Woodward, Quinton (woodwaqk)" userId="a7d725ff-cb0e-4bc2-ab7e-c4f2fa03a7d7" providerId="ADAL" clId="{04CB7BD4-8725-4011-BABE-48F0577C0710}" dt="2023-04-01T18:32:40.768" v="914" actId="1076"/>
          <ac:picMkLst>
            <pc:docMk/>
            <pc:sldMk cId="2917849210" sldId="272"/>
            <ac:picMk id="1026" creationId="{1ADC1B0B-4FD9-4D3D-7279-60D83694D6B3}"/>
          </ac:picMkLst>
        </pc:picChg>
      </pc:sldChg>
      <pc:sldChg chg="addSp delSp modSp add mod or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627946816" sldId="273"/>
        </pc:sldMkLst>
        <pc:spChg chg="mod">
          <ac:chgData name="Woodward, Quinton (woodwaqk)" userId="a7d725ff-cb0e-4bc2-ab7e-c4f2fa03a7d7" providerId="ADAL" clId="{04CB7BD4-8725-4011-BABE-48F0577C0710}" dt="2023-04-01T18:48:02.419" v="1095" actId="1076"/>
          <ac:spMkLst>
            <pc:docMk/>
            <pc:sldMk cId="627946816" sldId="273"/>
            <ac:spMk id="2" creationId="{24405385-1DE6-2B22-C761-FB124DED3AEB}"/>
          </ac:spMkLst>
        </pc:spChg>
        <pc:spChg chg="del">
          <ac:chgData name="Woodward, Quinton (woodwaqk)" userId="a7d725ff-cb0e-4bc2-ab7e-c4f2fa03a7d7" providerId="ADAL" clId="{04CB7BD4-8725-4011-BABE-48F0577C0710}" dt="2023-04-01T18:42:16.750" v="1075" actId="478"/>
          <ac:spMkLst>
            <pc:docMk/>
            <pc:sldMk cId="627946816" sldId="273"/>
            <ac:spMk id="3" creationId="{1EE15A3D-1C36-E3C3-EF5D-A32B5831AA1D}"/>
          </ac:spMkLst>
        </pc:spChg>
        <pc:spChg chg="add del mod">
          <ac:chgData name="Woodward, Quinton (woodwaqk)" userId="a7d725ff-cb0e-4bc2-ab7e-c4f2fa03a7d7" providerId="ADAL" clId="{04CB7BD4-8725-4011-BABE-48F0577C0710}" dt="2023-04-01T18:42:21.416" v="1077" actId="478"/>
          <ac:spMkLst>
            <pc:docMk/>
            <pc:sldMk cId="627946816" sldId="273"/>
            <ac:spMk id="6" creationId="{AA8245AF-E2F9-BDC7-FD4C-62A264B53CF0}"/>
          </ac:spMkLst>
        </pc:spChg>
        <pc:spChg chg="add mod">
          <ac:chgData name="Woodward, Quinton (woodwaqk)" userId="a7d725ff-cb0e-4bc2-ab7e-c4f2fa03a7d7" providerId="ADAL" clId="{04CB7BD4-8725-4011-BABE-48F0577C0710}" dt="2023-04-01T20:14:12.185" v="2399" actId="207"/>
          <ac:spMkLst>
            <pc:docMk/>
            <pc:sldMk cId="627946816" sldId="273"/>
            <ac:spMk id="7" creationId="{BBFF431C-8FEE-A041-4B62-1F69C82CAA82}"/>
          </ac:spMkLst>
        </pc:spChg>
        <pc:spChg chg="add del mod">
          <ac:chgData name="Woodward, Quinton (woodwaqk)" userId="a7d725ff-cb0e-4bc2-ab7e-c4f2fa03a7d7" providerId="ADAL" clId="{04CB7BD4-8725-4011-BABE-48F0577C0710}" dt="2023-04-01T19:03:58.105" v="1367" actId="478"/>
          <ac:spMkLst>
            <pc:docMk/>
            <pc:sldMk cId="627946816" sldId="273"/>
            <ac:spMk id="8" creationId="{EC32A082-16F8-95EF-46AA-784B33BD710E}"/>
          </ac:spMkLst>
        </pc:spChg>
        <pc:spChg chg="add del mod">
          <ac:chgData name="Woodward, Quinton (woodwaqk)" userId="a7d725ff-cb0e-4bc2-ab7e-c4f2fa03a7d7" providerId="ADAL" clId="{04CB7BD4-8725-4011-BABE-48F0577C0710}" dt="2023-04-01T19:07:42.649" v="1606" actId="478"/>
          <ac:spMkLst>
            <pc:docMk/>
            <pc:sldMk cId="627946816" sldId="273"/>
            <ac:spMk id="9" creationId="{B589C900-07D6-E06E-EEDF-75797E587609}"/>
          </ac:spMkLst>
        </pc:spChg>
        <pc:spChg chg="add del mod">
          <ac:chgData name="Woodward, Quinton (woodwaqk)" userId="a7d725ff-cb0e-4bc2-ab7e-c4f2fa03a7d7" providerId="ADAL" clId="{04CB7BD4-8725-4011-BABE-48F0577C0710}" dt="2023-04-01T19:12:18.705" v="1724" actId="478"/>
          <ac:spMkLst>
            <pc:docMk/>
            <pc:sldMk cId="627946816" sldId="273"/>
            <ac:spMk id="10" creationId="{CFA4704F-FAD6-E77C-E2A1-0CCCC9D325D6}"/>
          </ac:spMkLst>
        </pc:spChg>
        <pc:spChg chg="add del mod">
          <ac:chgData name="Woodward, Quinton (woodwaqk)" userId="a7d725ff-cb0e-4bc2-ab7e-c4f2fa03a7d7" providerId="ADAL" clId="{04CB7BD4-8725-4011-BABE-48F0577C0710}" dt="2023-04-01T19:17:33.848" v="1885" actId="478"/>
          <ac:spMkLst>
            <pc:docMk/>
            <pc:sldMk cId="627946816" sldId="273"/>
            <ac:spMk id="11" creationId="{365AFBB7-B78D-B6D7-91C6-747704FBBB46}"/>
          </ac:spMkLst>
        </pc:spChg>
        <pc:spChg chg="add del mod">
          <ac:chgData name="Woodward, Quinton (woodwaqk)" userId="a7d725ff-cb0e-4bc2-ab7e-c4f2fa03a7d7" providerId="ADAL" clId="{04CB7BD4-8725-4011-BABE-48F0577C0710}" dt="2023-04-01T19:19:29.323" v="1890" actId="478"/>
          <ac:spMkLst>
            <pc:docMk/>
            <pc:sldMk cId="627946816" sldId="273"/>
            <ac:spMk id="12" creationId="{5BCE60B8-D35C-A91F-19B4-54EE2BDBBDE4}"/>
          </ac:spMkLst>
        </pc:spChg>
        <pc:spChg chg="add del mod">
          <ac:chgData name="Woodward, Quinton (woodwaqk)" userId="a7d725ff-cb0e-4bc2-ab7e-c4f2fa03a7d7" providerId="ADAL" clId="{04CB7BD4-8725-4011-BABE-48F0577C0710}" dt="2023-04-01T19:20:22.326" v="1895" actId="478"/>
          <ac:spMkLst>
            <pc:docMk/>
            <pc:sldMk cId="627946816" sldId="273"/>
            <ac:spMk id="13" creationId="{38F493E5-1CBF-DAFD-0AC6-7A9C40840A8D}"/>
          </ac:spMkLst>
        </pc:spChg>
        <pc:spChg chg="add mod">
          <ac:chgData name="Woodward, Quinton (woodwaqk)" userId="a7d725ff-cb0e-4bc2-ab7e-c4f2fa03a7d7" providerId="ADAL" clId="{04CB7BD4-8725-4011-BABE-48F0577C0710}" dt="2023-04-01T20:14:08.492" v="2398" actId="207"/>
          <ac:spMkLst>
            <pc:docMk/>
            <pc:sldMk cId="627946816" sldId="273"/>
            <ac:spMk id="15" creationId="{36E3E8E3-65C1-73C2-85A9-719757491B3D}"/>
          </ac:spMkLst>
        </pc:spChg>
        <pc:spChg chg="add mod">
          <ac:chgData name="Woodward, Quinton (woodwaqk)" userId="a7d725ff-cb0e-4bc2-ab7e-c4f2fa03a7d7" providerId="ADAL" clId="{04CB7BD4-8725-4011-BABE-48F0577C0710}" dt="2023-04-01T20:13:49.164" v="2396" actId="207"/>
          <ac:spMkLst>
            <pc:docMk/>
            <pc:sldMk cId="627946816" sldId="273"/>
            <ac:spMk id="16" creationId="{4328213B-152E-9583-77B7-F2C6DE3845C4}"/>
          </ac:spMkLst>
        </pc:spChg>
        <pc:spChg chg="add mod">
          <ac:chgData name="Woodward, Quinton (woodwaqk)" userId="a7d725ff-cb0e-4bc2-ab7e-c4f2fa03a7d7" providerId="ADAL" clId="{04CB7BD4-8725-4011-BABE-48F0577C0710}" dt="2023-04-01T20:13:56.927" v="2397" actId="207"/>
          <ac:spMkLst>
            <pc:docMk/>
            <pc:sldMk cId="627946816" sldId="273"/>
            <ac:spMk id="17" creationId="{6B3D9B11-2106-0F92-0B41-EC3A9232043D}"/>
          </ac:spMkLst>
        </pc:spChg>
        <pc:spChg chg="add mod">
          <ac:chgData name="Woodward, Quinton (woodwaqk)" userId="a7d725ff-cb0e-4bc2-ab7e-c4f2fa03a7d7" providerId="ADAL" clId="{04CB7BD4-8725-4011-BABE-48F0577C0710}" dt="2023-04-01T19:31:51.079" v="2042" actId="20577"/>
          <ac:spMkLst>
            <pc:docMk/>
            <pc:sldMk cId="627946816" sldId="273"/>
            <ac:spMk id="18" creationId="{486546F8-6518-813E-137E-8FB5579E23A4}"/>
          </ac:spMkLst>
        </pc:spChg>
        <pc:spChg chg="add mod">
          <ac:chgData name="Woodward, Quinton (woodwaqk)" userId="a7d725ff-cb0e-4bc2-ab7e-c4f2fa03a7d7" providerId="ADAL" clId="{04CB7BD4-8725-4011-BABE-48F0577C0710}" dt="2023-04-01T19:38:03.821" v="2158" actId="20577"/>
          <ac:spMkLst>
            <pc:docMk/>
            <pc:sldMk cId="627946816" sldId="273"/>
            <ac:spMk id="19" creationId="{A505AEB4-71C8-03FE-7A2C-95EC57DCC4F8}"/>
          </ac:spMkLst>
        </pc:spChg>
        <pc:spChg chg="add mod">
          <ac:chgData name="Woodward, Quinton (woodwaqk)" userId="a7d725ff-cb0e-4bc2-ab7e-c4f2fa03a7d7" providerId="ADAL" clId="{04CB7BD4-8725-4011-BABE-48F0577C0710}" dt="2023-04-01T19:39:28.773" v="2315" actId="20577"/>
          <ac:spMkLst>
            <pc:docMk/>
            <pc:sldMk cId="627946816" sldId="273"/>
            <ac:spMk id="20" creationId="{5A52E0B5-9782-4A1C-EBBD-D2DB30844C85}"/>
          </ac:spMkLst>
        </pc:spChg>
        <pc:picChg chg="add mod">
          <ac:chgData name="Woodward, Quinton (woodwaqk)" userId="a7d725ff-cb0e-4bc2-ab7e-c4f2fa03a7d7" providerId="ADAL" clId="{04CB7BD4-8725-4011-BABE-48F0577C0710}" dt="2023-04-01T19:20:18.092" v="1894" actId="1076"/>
          <ac:picMkLst>
            <pc:docMk/>
            <pc:sldMk cId="627946816" sldId="273"/>
            <ac:picMk id="14" creationId="{1F3C5C80-6505-9286-E994-62B8E50CDA10}"/>
          </ac:picMkLst>
        </pc:picChg>
        <pc:picChg chg="del">
          <ac:chgData name="Woodward, Quinton (woodwaqk)" userId="a7d725ff-cb0e-4bc2-ab7e-c4f2fa03a7d7" providerId="ADAL" clId="{04CB7BD4-8725-4011-BABE-48F0577C0710}" dt="2023-04-01T18:42:18.701" v="1076" actId="478"/>
          <ac:picMkLst>
            <pc:docMk/>
            <pc:sldMk cId="627946816" sldId="273"/>
            <ac:picMk id="2050" creationId="{EB08F109-31B2-3A3A-02C5-2E30312B164E}"/>
          </ac:picMkLst>
        </pc:picChg>
      </pc:sldChg>
      <pc:sldChg chg="addSp delSp modSp add mo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2082997643" sldId="274"/>
        </pc:sldMkLst>
        <pc:spChg chg="mod">
          <ac:chgData name="Woodward, Quinton (woodwaqk)" userId="a7d725ff-cb0e-4bc2-ab7e-c4f2fa03a7d7" providerId="ADAL" clId="{04CB7BD4-8725-4011-BABE-48F0577C0710}" dt="2023-04-01T20:27:15.699" v="2917" actId="20577"/>
          <ac:spMkLst>
            <pc:docMk/>
            <pc:sldMk cId="2082997643" sldId="274"/>
            <ac:spMk id="2" creationId="{48AD0690-2DDC-9671-E108-2F07267A82F1}"/>
          </ac:spMkLst>
        </pc:spChg>
        <pc:spChg chg="add del mod">
          <ac:chgData name="Woodward, Quinton (woodwaqk)" userId="a7d725ff-cb0e-4bc2-ab7e-c4f2fa03a7d7" providerId="ADAL" clId="{04CB7BD4-8725-4011-BABE-48F0577C0710}" dt="2023-04-01T20:27:24.930" v="2920" actId="478"/>
          <ac:spMkLst>
            <pc:docMk/>
            <pc:sldMk cId="2082997643" sldId="274"/>
            <ac:spMk id="4" creationId="{35E4821B-3F66-14FB-4625-ED7EFC26C094}"/>
          </ac:spMkLst>
        </pc:spChg>
        <pc:spChg chg="add del mod">
          <ac:chgData name="Woodward, Quinton (woodwaqk)" userId="a7d725ff-cb0e-4bc2-ab7e-c4f2fa03a7d7" providerId="ADAL" clId="{04CB7BD4-8725-4011-BABE-48F0577C0710}" dt="2023-04-01T20:27:26.799" v="2921" actId="478"/>
          <ac:spMkLst>
            <pc:docMk/>
            <pc:sldMk cId="2082997643" sldId="274"/>
            <ac:spMk id="7" creationId="{1DC26B4F-4E19-DA86-76B5-1EC7A1317C32}"/>
          </ac:spMkLst>
        </pc:spChg>
        <pc:spChg chg="del">
          <ac:chgData name="Woodward, Quinton (woodwaqk)" userId="a7d725ff-cb0e-4bc2-ab7e-c4f2fa03a7d7" providerId="ADAL" clId="{04CB7BD4-8725-4011-BABE-48F0577C0710}" dt="2023-04-01T20:27:20.268" v="2918" actId="478"/>
          <ac:spMkLst>
            <pc:docMk/>
            <pc:sldMk cId="2082997643" sldId="274"/>
            <ac:spMk id="10" creationId="{B68B2431-43F6-C030-51DD-023CAF2A9D89}"/>
          </ac:spMkLst>
        </pc:spChg>
        <pc:spChg chg="mod">
          <ac:chgData name="Woodward, Quinton (woodwaqk)" userId="a7d725ff-cb0e-4bc2-ab7e-c4f2fa03a7d7" providerId="ADAL" clId="{04CB7BD4-8725-4011-BABE-48F0577C0710}" dt="2023-04-01T20:28:32.983" v="2927" actId="20577"/>
          <ac:spMkLst>
            <pc:docMk/>
            <pc:sldMk cId="2082997643" sldId="274"/>
            <ac:spMk id="11" creationId="{08BB2056-186F-33CD-5B58-671B509B832B}"/>
          </ac:spMkLst>
        </pc:spChg>
        <pc:picChg chg="del">
          <ac:chgData name="Woodward, Quinton (woodwaqk)" userId="a7d725ff-cb0e-4bc2-ab7e-c4f2fa03a7d7" providerId="ADAL" clId="{04CB7BD4-8725-4011-BABE-48F0577C0710}" dt="2023-04-01T20:27:22.065" v="2919" actId="478"/>
          <ac:picMkLst>
            <pc:docMk/>
            <pc:sldMk cId="2082997643" sldId="274"/>
            <ac:picMk id="8" creationId="{42CE182B-F9F6-3C36-AD1E-18379E14C6F6}"/>
          </ac:picMkLst>
        </pc:picChg>
      </pc:sldChg>
      <pc:sldChg chg="addSp delSp modSp add mod 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2815285953" sldId="275"/>
        </pc:sldMkLst>
        <pc:spChg chg="del mod">
          <ac:chgData name="Woodward, Quinton (woodwaqk)" userId="a7d725ff-cb0e-4bc2-ab7e-c4f2fa03a7d7" providerId="ADAL" clId="{04CB7BD4-8725-4011-BABE-48F0577C0710}" dt="2023-04-01T20:52:10.844" v="2956" actId="478"/>
          <ac:spMkLst>
            <pc:docMk/>
            <pc:sldMk cId="2815285953" sldId="275"/>
            <ac:spMk id="2" creationId="{48AD0690-2DDC-9671-E108-2F07267A82F1}"/>
          </ac:spMkLst>
        </pc:spChg>
        <pc:spChg chg="add del mod">
          <ac:chgData name="Woodward, Quinton (woodwaqk)" userId="a7d725ff-cb0e-4bc2-ab7e-c4f2fa03a7d7" providerId="ADAL" clId="{04CB7BD4-8725-4011-BABE-48F0577C0710}" dt="2023-04-02T00:31:20.334" v="2969" actId="478"/>
          <ac:spMkLst>
            <pc:docMk/>
            <pc:sldMk cId="2815285953" sldId="275"/>
            <ac:spMk id="2" creationId="{8B6900B4-8F35-96AE-307D-2AAF034EF8BB}"/>
          </ac:spMkLst>
        </pc:spChg>
        <pc:spChg chg="add mod">
          <ac:chgData name="Woodward, Quinton (woodwaqk)" userId="a7d725ff-cb0e-4bc2-ab7e-c4f2fa03a7d7" providerId="ADAL" clId="{04CB7BD4-8725-4011-BABE-48F0577C0710}" dt="2023-04-02T00:49:47.634" v="3733" actId="403"/>
          <ac:spMkLst>
            <pc:docMk/>
            <pc:sldMk cId="2815285953" sldId="275"/>
            <ac:spMk id="3" creationId="{3D448D9B-108C-00E2-2BE7-7B044BBDF8BA}"/>
          </ac:spMkLst>
        </pc:spChg>
        <pc:spChg chg="add mod">
          <ac:chgData name="Woodward, Quinton (woodwaqk)" userId="a7d725ff-cb0e-4bc2-ab7e-c4f2fa03a7d7" providerId="ADAL" clId="{04CB7BD4-8725-4011-BABE-48F0577C0710}" dt="2023-04-02T00:31:32.565" v="2994" actId="20577"/>
          <ac:spMkLst>
            <pc:docMk/>
            <pc:sldMk cId="2815285953" sldId="275"/>
            <ac:spMk id="4" creationId="{603BB716-BAE7-DEDC-0442-6D390BBA236D}"/>
          </ac:spMkLst>
        </pc:spChg>
        <pc:spChg chg="add mod">
          <ac:chgData name="Woodward, Quinton (woodwaqk)" userId="a7d725ff-cb0e-4bc2-ab7e-c4f2fa03a7d7" providerId="ADAL" clId="{04CB7BD4-8725-4011-BABE-48F0577C0710}" dt="2023-04-02T00:55:26.623" v="4217" actId="20577"/>
          <ac:spMkLst>
            <pc:docMk/>
            <pc:sldMk cId="2815285953" sldId="275"/>
            <ac:spMk id="6" creationId="{018533ED-ADE9-BEA5-2501-547DB60A5B79}"/>
          </ac:spMkLst>
        </pc:spChg>
        <pc:spChg chg="add del mod">
          <ac:chgData name="Woodward, Quinton (woodwaqk)" userId="a7d725ff-cb0e-4bc2-ab7e-c4f2fa03a7d7" providerId="ADAL" clId="{04CB7BD4-8725-4011-BABE-48F0577C0710}" dt="2023-04-02T00:34:08.250" v="3019" actId="478"/>
          <ac:spMkLst>
            <pc:docMk/>
            <pc:sldMk cId="2815285953" sldId="275"/>
            <ac:spMk id="7" creationId="{0FDEC0BE-A11A-BC9D-C7DA-E92CBF67BF8C}"/>
          </ac:spMkLst>
        </pc:spChg>
        <pc:spChg chg="add mod">
          <ac:chgData name="Woodward, Quinton (woodwaqk)" userId="a7d725ff-cb0e-4bc2-ab7e-c4f2fa03a7d7" providerId="ADAL" clId="{04CB7BD4-8725-4011-BABE-48F0577C0710}" dt="2023-04-02T00:55:35.648" v="4219" actId="5793"/>
          <ac:spMkLst>
            <pc:docMk/>
            <pc:sldMk cId="2815285953" sldId="275"/>
            <ac:spMk id="8" creationId="{9CB38EB0-B051-1081-ABBF-0FBB958B6DD8}"/>
          </ac:spMkLst>
        </pc:spChg>
      </pc:sldChg>
      <pc:sldChg chg="modTransition">
        <pc:chgData name="Woodward, Quinton (woodwaqk)" userId="a7d725ff-cb0e-4bc2-ab7e-c4f2fa03a7d7" providerId="ADAL" clId="{04CB7BD4-8725-4011-BABE-48F0577C0710}" dt="2023-04-06T19:04:43.553" v="4232"/>
        <pc:sldMkLst>
          <pc:docMk/>
          <pc:sldMk cId="238237494" sldId="276"/>
        </pc:sldMkLst>
      </pc:sldChg>
      <pc:sldMasterChg chg="modTransition modSldLayout">
        <pc:chgData name="Woodward, Quinton (woodwaqk)" userId="a7d725ff-cb0e-4bc2-ab7e-c4f2fa03a7d7" providerId="ADAL" clId="{04CB7BD4-8725-4011-BABE-48F0577C0710}" dt="2023-04-06T19:04:43.553" v="4232"/>
        <pc:sldMasterMkLst>
          <pc:docMk/>
          <pc:sldMasterMk cId="2572534293" sldId="2147483648"/>
        </pc:sldMasterMkLst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3429611405" sldId="2147483649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1393427401" sldId="2147483650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496980688" sldId="2147483651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2963686606" sldId="2147483652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1114361859" sldId="2147483654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1048123223" sldId="2147483655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750185870" sldId="2147483660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3951598256" sldId="2147483666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2635120802" sldId="2147483667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2158725917" sldId="2147483668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2191916089" sldId="2147483669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3102242682" sldId="2147483670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1749107414" sldId="2147483671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1729653391" sldId="2147483672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3137999108" sldId="2147483673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1825624299" sldId="2147483674"/>
          </pc:sldLayoutMkLst>
        </pc:sldLayoutChg>
        <pc:sldLayoutChg chg="modTransition">
          <pc:chgData name="Woodward, Quinton (woodwaqk)" userId="a7d725ff-cb0e-4bc2-ab7e-c4f2fa03a7d7" providerId="ADAL" clId="{04CB7BD4-8725-4011-BABE-48F0577C0710}" dt="2023-04-06T19:04:43.553" v="4232"/>
          <pc:sldLayoutMkLst>
            <pc:docMk/>
            <pc:sldMasterMk cId="2572534293" sldId="2147483648"/>
            <pc:sldLayoutMk cId="1066724487" sldId="214748367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0D091-C08A-6646-B88B-AF9AB7C446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EDD88-F88C-3042-BE7F-68D18C1A5F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8E222-1684-2F40-8A9E-35336A70B9A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6270E-CAD3-A546-BC4A-1DCC499330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5A98F-B3D3-0B4B-8730-72364B4CCC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F2B34-5DC0-2B41-AB60-5A1A97E8B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2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B5417-7F91-864B-B97B-D39EED12619A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AB11A-7E49-1249-A1AE-95CB7559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34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44429E-8EBE-2045-B2B0-79786E721A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371600"/>
            <a:ext cx="9601200" cy="2286000"/>
          </a:xfrm>
        </p:spPr>
        <p:txBody>
          <a:bodyPr anchor="b">
            <a:noAutofit/>
          </a:bodyPr>
          <a:lstStyle>
            <a:lvl1pPr algn="ctr">
              <a:defRPr sz="4000" b="1" i="0" cap="none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657600"/>
            <a:ext cx="9601200" cy="121920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B2383-3B72-7443-9666-3C1FF3828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4876800"/>
            <a:ext cx="9601200" cy="304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1" i="0" cap="all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DATE | PRESENTER | EXTRA INFO</a:t>
            </a:r>
          </a:p>
        </p:txBody>
      </p:sp>
    </p:spTree>
    <p:extLst>
      <p:ext uri="{BB962C8B-B14F-4D97-AF65-F5344CB8AC3E}">
        <p14:creationId xmlns:p14="http://schemas.microsoft.com/office/powerpoint/2010/main" val="342961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12E869E-CF28-BC4D-8C1D-D6098FEDCE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3F798-DE75-214D-BA37-D9A48222C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2000"/>
            <a:ext cx="10975976" cy="9144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7288-F9CB-A342-A656-93D832A181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828800"/>
            <a:ext cx="4800599" cy="685800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CF62F-1F7B-634A-A7ED-0023DFAE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4800600" cy="3962400"/>
          </a:xfrm>
        </p:spPr>
        <p:txBody>
          <a:bodyPr>
            <a:noAutofit/>
          </a:bodyPr>
          <a:lstStyle>
            <a:lvl1pPr marL="0" indent="0">
              <a:spcBef>
                <a:spcPts val="1800"/>
              </a:spcBef>
              <a:buNone/>
              <a:defRPr sz="1800" b="0" i="0">
                <a:solidFill>
                  <a:schemeClr val="tx1"/>
                </a:solidFill>
                <a:latin typeface="Gentium Book Basic" panose="02000503060000020004" pitchFamily="2" charset="77"/>
              </a:defRPr>
            </a:lvl1pPr>
            <a:lvl2pPr>
              <a:spcBef>
                <a:spcPts val="1200"/>
              </a:spcBef>
              <a:defRPr sz="16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spcBef>
                <a:spcPts val="1200"/>
              </a:spcBef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spcBef>
                <a:spcPts val="1200"/>
              </a:spcBef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spcBef>
                <a:spcPts val="1200"/>
              </a:spcBef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F97B6F-B3DF-BB47-B7D0-F506C1B8B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00" y="5943600"/>
            <a:ext cx="5029200" cy="4572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800" b="1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A5BBC0-ABD0-F846-B427-C21B2BD8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91200" y="1752600"/>
            <a:ext cx="4876800" cy="41148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E4156-B6D8-AC4B-8348-82665A390E59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71D058B-FB75-C64D-A67B-4A24F79B54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395159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F97B6F-B3DF-BB47-B7D0-F506C1B8B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5943600"/>
            <a:ext cx="11582400" cy="4572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800" b="1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A5BBC0-ABD0-F846-B427-C21B2BD8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33400"/>
            <a:ext cx="12192000" cy="53340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F6ACB0-9DC9-9B40-8E03-EF7E500386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263512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A5BBC0-ABD0-F846-B427-C21B2BD8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33401"/>
            <a:ext cx="5638800" cy="63246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3F798-DE75-214D-BA37-D9A48222C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2000"/>
            <a:ext cx="4419600" cy="914400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7288-F9CB-A342-A656-93D832A181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0" y="1524000"/>
            <a:ext cx="3200399" cy="5334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BD163EB-DEF1-7448-899A-6ECE8DBA182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82000" y="4038600"/>
            <a:ext cx="3200399" cy="5334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header/title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3A4DF-9D61-6C47-8614-8899D693F5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0" y="1981200"/>
            <a:ext cx="3200400" cy="1371600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B2D83CA-31F3-F342-BAD2-4119974EB0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000" y="4495800"/>
            <a:ext cx="3200400" cy="1371600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029DE03-F5A5-FC42-965E-42F966EFB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F2923F87-B0CD-4E46-AFF2-05E81CB56A5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200" y="1524000"/>
            <a:ext cx="1828800" cy="18288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3F5E2424-2414-9741-93BB-8481043950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53200" y="4038600"/>
            <a:ext cx="1828800" cy="1828800"/>
          </a:xfr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5872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F798-DE75-214D-BA37-D9A48222C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2000"/>
            <a:ext cx="4419600" cy="914400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7288-F9CB-A342-A656-93D832A181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4EDC6-446D-3846-BC8A-9EE56E7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79FDF-4D8F-714C-B617-D2FF8EA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F2923F87-B0CD-4E46-AFF2-05E81CB56A5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3F5E2424-2414-9741-93BB-8481043950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86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BD163EB-DEF1-7448-899A-6ECE8DBA182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05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header/title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3A4DF-9D61-6C47-8614-8899D693F5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B2D83CA-31F3-F342-BAD2-4119974EB0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05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EE6E51-A949-5044-AB45-D88A3083AC8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72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 title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B5E9A9DD-395C-5641-8DD4-F9328D8C795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53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C1E214C-0279-0546-B1CE-717DC2588AF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20200" y="2133600"/>
            <a:ext cx="1752600" cy="1752600"/>
          </a:xfrm>
          <a:prstGeom prst="ellipse">
            <a:avLst/>
          </a:prstGeom>
          <a:solidFill>
            <a:srgbClr val="FF01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503E566-8393-934F-B962-C8239168F5F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39200" y="3886200"/>
            <a:ext cx="2514599" cy="45720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header/title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2678584B-F478-4548-AB78-A9CD5AF6E57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72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D9B20CA-9A96-3B40-968B-996CD1B9291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39200" y="4267200"/>
            <a:ext cx="2514600" cy="18288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90E5251-5D89-A041-9428-8A60D5D35C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219191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BB3D-CA3C-2044-91F0-9CF78DE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50A0E-6A50-9F46-B0A7-C65C03A7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88255-0599-0948-A112-3E3A33D1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17692F8-51CE-D647-AF94-86151E896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111436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58828-37AD-A945-8108-843E39F1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BA0DC-5338-BD4B-B5DD-089B448A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B224A5C-CE45-FD4B-BF1A-7528B21075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104812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AB20E-8228-1841-BD5C-30E410E833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676400"/>
            <a:ext cx="10972800" cy="2133600"/>
          </a:xfrm>
        </p:spPr>
        <p:txBody>
          <a:bodyPr anchor="b"/>
          <a:lstStyle>
            <a:lvl1pPr algn="r">
              <a:spcBef>
                <a:spcPts val="0"/>
              </a:spcBef>
              <a:defRPr sz="48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810000"/>
            <a:ext cx="1097280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200" b="0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CTA, CONTACT INFO, ETC.</a:t>
            </a:r>
          </a:p>
        </p:txBody>
      </p:sp>
    </p:spTree>
    <p:extLst>
      <p:ext uri="{BB962C8B-B14F-4D97-AF65-F5344CB8AC3E}">
        <p14:creationId xmlns:p14="http://schemas.microsoft.com/office/powerpoint/2010/main" val="174910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44429E-8EBE-2045-B2B0-79786E721A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5400" y="1371600"/>
            <a:ext cx="9601200" cy="22860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400" b="1" i="0" cap="none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5400" y="3657600"/>
            <a:ext cx="9601200" cy="1219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Final Notes / CTA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B2383-3B72-7443-9666-3C1FF3828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4876800"/>
            <a:ext cx="9601200" cy="304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1" i="0" cap="all" baseline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INCLUDE CONTACT 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310224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9992BC-E3DD-B241-ACA8-CB09B56557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9F62A-5732-7541-B707-0FD52DD693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981200"/>
            <a:ext cx="10972800" cy="1828800"/>
          </a:xfrm>
        </p:spPr>
        <p:txBody>
          <a:bodyPr anchor="b"/>
          <a:lstStyle>
            <a:lvl1pPr algn="r">
              <a:defRPr sz="48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844DD-3073-D44E-B7F8-5475B240B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810000"/>
            <a:ext cx="10972800" cy="1066800"/>
          </a:xfr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2200" b="0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328CFA-BA0A-F140-B0DF-AB162E3F4C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876800"/>
            <a:ext cx="10972800" cy="4572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2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PRESENTER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5018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BF1AFB-1872-A64A-91F6-79155D22C7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117B0-2D0E-5547-BD80-2C7AAB4BD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81200"/>
            <a:ext cx="10972800" cy="1828800"/>
          </a:xfrm>
        </p:spPr>
        <p:txBody>
          <a:bodyPr anchor="b"/>
          <a:lstStyle>
            <a:lvl1pPr algn="r">
              <a:defRPr sz="48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84082-A21E-0F4E-AB32-B79012380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3810000"/>
            <a:ext cx="10972800" cy="1219200"/>
          </a:xfr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2200" b="0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698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F939E-61B0-BF4D-BA6A-B08FF7CF5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81" y="0"/>
            <a:ext cx="1218723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117B0-2D0E-5547-BD80-2C7AAB4BD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81200"/>
            <a:ext cx="10972800" cy="1828800"/>
          </a:xfrm>
        </p:spPr>
        <p:txBody>
          <a:bodyPr anchor="b"/>
          <a:lstStyle>
            <a:lvl1pPr algn="l">
              <a:defRPr sz="4800" b="0" i="0" cap="none" baseline="0">
                <a:solidFill>
                  <a:schemeClr val="bg1"/>
                </a:solidFill>
                <a:latin typeface="Gentium Book Basic" panose="02000503060000020004" pitchFamily="2" charset="77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84082-A21E-0F4E-AB32-B79012380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3810000"/>
            <a:ext cx="10972800" cy="12192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1" i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—ATTRIBUTION USES EM DASH</a:t>
            </a:r>
          </a:p>
          <a:p>
            <a:pPr lvl="0"/>
            <a:r>
              <a:rPr lang="en-US"/>
              <a:t>RIGHT ALIGN</a:t>
            </a:r>
          </a:p>
        </p:txBody>
      </p:sp>
    </p:spTree>
    <p:extLst>
      <p:ext uri="{BB962C8B-B14F-4D97-AF65-F5344CB8AC3E}">
        <p14:creationId xmlns:p14="http://schemas.microsoft.com/office/powerpoint/2010/main" val="313799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52BD3-50D3-E240-8C56-3421BA116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A33F-4A3F-6641-A4A2-7B5F130D0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1999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20B9-9AC9-8B48-8610-D3813A6B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50A7-E7D5-B945-9D33-9C4B46FF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C705-2D5C-4045-A885-99FB5CB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F927E-D4B8-B442-A268-3A0253E1B592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CDA9B6-561F-8041-9235-DB0F3B2348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/>
              <a:t>Capstone Midterm review</a:t>
            </a:r>
          </a:p>
        </p:txBody>
      </p:sp>
    </p:spTree>
    <p:extLst>
      <p:ext uri="{BB962C8B-B14F-4D97-AF65-F5344CB8AC3E}">
        <p14:creationId xmlns:p14="http://schemas.microsoft.com/office/powerpoint/2010/main" val="139342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Initial Bul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52BD3-50D3-E240-8C56-3421BA116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A33F-4A3F-6641-A4A2-7B5F130D0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761999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20B9-9AC9-8B48-8610-D3813A6B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66725" indent="-233363">
              <a:tabLst/>
              <a:defRPr/>
            </a:lvl2pPr>
            <a:lvl3pPr marL="923925" indent="-233363">
              <a:tabLst/>
              <a:defRPr/>
            </a:lvl3pPr>
            <a:lvl4pPr marL="1381125" indent="-233363">
              <a:tabLst/>
              <a:defRPr/>
            </a:lvl4pPr>
            <a:lvl5pPr marL="1838325" indent="-23336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50A7-E7D5-B945-9D33-9C4B46FF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C705-2D5C-4045-A885-99FB5CB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F927E-D4B8-B442-A268-3A0253E1B592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CDA9B6-561F-8041-9235-DB0F3B2348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/>
              <a:t>Capstone Midterm review</a:t>
            </a:r>
          </a:p>
        </p:txBody>
      </p:sp>
    </p:spTree>
    <p:extLst>
      <p:ext uri="{BB962C8B-B14F-4D97-AF65-F5344CB8AC3E}">
        <p14:creationId xmlns:p14="http://schemas.microsoft.com/office/powerpoint/2010/main" val="182562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09A35B-A3BD-4448-9C3B-6B304D25F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2D09A-7E32-604A-90F0-11F89F957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049C-AFC6-A44B-A9A0-72B89139C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1E09-ACFE-BE46-AC87-852F52903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00" y="2057400"/>
            <a:ext cx="50292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9C3BA-ECC2-0942-B65A-B695E46A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E1AE8-FEC5-BE48-B0E0-0DFC2E2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6E1E2-60C8-0F4D-B6F8-1DC830A04979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EED321-549B-184B-B067-4F85DB871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/>
              <a:t>Capstone Midterm review</a:t>
            </a:r>
          </a:p>
        </p:txBody>
      </p:sp>
    </p:spTree>
    <p:extLst>
      <p:ext uri="{BB962C8B-B14F-4D97-AF65-F5344CB8AC3E}">
        <p14:creationId xmlns:p14="http://schemas.microsoft.com/office/powerpoint/2010/main" val="296368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Initia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09A35B-A3BD-4448-9C3B-6B304D25F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2D09A-7E32-604A-90F0-11F89F957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049C-AFC6-A44B-A9A0-72B89139C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66725" indent="-233363">
              <a:tabLst/>
              <a:defRPr/>
            </a:lvl2pPr>
            <a:lvl3pPr marL="923925" indent="-233363">
              <a:tabLst/>
              <a:defRPr/>
            </a:lvl3pPr>
            <a:lvl4pPr marL="1381125" indent="-233363">
              <a:tabLst/>
              <a:defRPr/>
            </a:lvl4pPr>
            <a:lvl5pPr marL="1838325" indent="-23336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11E09-ACFE-BE46-AC87-852F52903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00" y="2057400"/>
            <a:ext cx="5029200" cy="43434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66725" indent="-233363">
              <a:tabLst/>
              <a:defRPr/>
            </a:lvl2pPr>
            <a:lvl3pPr marL="923925" indent="-233363">
              <a:tabLst/>
              <a:defRPr/>
            </a:lvl3pPr>
            <a:lvl4pPr marL="1381125" indent="-233363">
              <a:tabLst/>
              <a:defRPr/>
            </a:lvl4pPr>
            <a:lvl5pPr marL="1838325" indent="-23336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9C3BA-ECC2-0942-B65A-B695E46A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E1AE8-FEC5-BE48-B0E0-0DFC2E2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6E1E2-60C8-0F4D-B6F8-1DC830A04979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EED321-549B-184B-B067-4F85DB871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106672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A33F-4A3F-6641-A4A2-7B5F130D0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52599"/>
            <a:ext cx="10972800" cy="2743201"/>
          </a:xfrm>
        </p:spPr>
        <p:txBody>
          <a:bodyPr wrap="square" anchor="b"/>
          <a:lstStyle>
            <a:lvl1pPr algn="ctr">
              <a:defRPr sz="19900" b="1" i="0">
                <a:solidFill>
                  <a:schemeClr val="accent1"/>
                </a:solidFill>
                <a:latin typeface="Gentium Book Basic" panose="02000503060000020004" pitchFamily="2" charset="77"/>
              </a:defRPr>
            </a:lvl1pPr>
          </a:lstStyle>
          <a:p>
            <a:r>
              <a:rPr lang="en-US"/>
              <a:t>123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50A7-E7D5-B945-9D33-9C4B46FF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C705-2D5C-4045-A885-99FB5CB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E40B588-5A54-D544-A8CE-EC8556D523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1400" y="3962400"/>
            <a:ext cx="5029198" cy="4572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80FD8F8-8CFE-3441-84A6-D25A58B5F1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1400" y="4343400"/>
            <a:ext cx="5029200" cy="1981200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EBDDC-7ED8-284C-AE15-24509455CB2A}"/>
              </a:ext>
            </a:extLst>
          </p:cNvPr>
          <p:cNvSpPr txBox="1"/>
          <p:nvPr userDrawn="1"/>
        </p:nvSpPr>
        <p:spPr>
          <a:xfrm>
            <a:off x="270885" y="0"/>
            <a:ext cx="221323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7090FA4-4A48-264E-B664-FF3E87558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5700" y="0"/>
            <a:ext cx="3657600" cy="533400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 i="0" cap="all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UNIT NAME</a:t>
            </a:r>
          </a:p>
        </p:txBody>
      </p:sp>
    </p:spTree>
    <p:extLst>
      <p:ext uri="{BB962C8B-B14F-4D97-AF65-F5344CB8AC3E}">
        <p14:creationId xmlns:p14="http://schemas.microsoft.com/office/powerpoint/2010/main" val="172965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16E922-93AD-CE40-B02F-12E3AA3D80C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39D2D-D91C-5046-8870-D00A2207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AF345-2C15-784C-8F16-306F72669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57400"/>
            <a:ext cx="109728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673B7-DFA7-0947-A989-874AFA03C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48600" y="10160"/>
            <a:ext cx="3740727" cy="523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900" b="1" i="0">
                <a:solidFill>
                  <a:schemeClr val="bg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EF30-57EC-664D-8AB7-11F533FF4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0"/>
            <a:ext cx="457200" cy="533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12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fld id="{4B8EE153-BF0C-9B4F-8512-164F9C8D6C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5BD0A-22BE-8C44-BAC5-A8DB0EF1D79A}"/>
              </a:ext>
            </a:extLst>
          </p:cNvPr>
          <p:cNvSpPr txBox="1"/>
          <p:nvPr userDrawn="1"/>
        </p:nvSpPr>
        <p:spPr>
          <a:xfrm>
            <a:off x="270885" y="0"/>
            <a:ext cx="2396115" cy="533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sz="1200" b="1" i="0" spc="-4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UNIVERSITY OF CINCINNATI |</a:t>
            </a:r>
          </a:p>
        </p:txBody>
      </p:sp>
    </p:spTree>
    <p:extLst>
      <p:ext uri="{BB962C8B-B14F-4D97-AF65-F5344CB8AC3E}">
        <p14:creationId xmlns:p14="http://schemas.microsoft.com/office/powerpoint/2010/main" val="257253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73" r:id="rId4"/>
    <p:sldLayoutId id="2147483650" r:id="rId5"/>
    <p:sldLayoutId id="2147483674" r:id="rId6"/>
    <p:sldLayoutId id="2147483652" r:id="rId7"/>
    <p:sldLayoutId id="2147483675" r:id="rId8"/>
    <p:sldLayoutId id="2147483672" r:id="rId9"/>
    <p:sldLayoutId id="2147483666" r:id="rId10"/>
    <p:sldLayoutId id="2147483667" r:id="rId11"/>
    <p:sldLayoutId id="2147483668" r:id="rId12"/>
    <p:sldLayoutId id="2147483669" r:id="rId13"/>
    <p:sldLayoutId id="2147483654" r:id="rId14"/>
    <p:sldLayoutId id="2147483655" r:id="rId15"/>
    <p:sldLayoutId id="2147483671" r:id="rId16"/>
    <p:sldLayoutId id="2147483670" r:id="rId17"/>
  </p:sldLayoutIdLst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0" i="0" kern="1200" cap="all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ntium Book Basic" panose="0200050306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CFE2-75F3-6CC2-E0CF-A9F459C3E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253249"/>
            <a:ext cx="9601200" cy="2286000"/>
          </a:xfrm>
        </p:spPr>
        <p:txBody>
          <a:bodyPr/>
          <a:lstStyle/>
          <a:p>
            <a:r>
              <a:rPr lang="en-US" dirty="0"/>
              <a:t>Terra-Table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005F1-87A8-466A-BBC4-0432F25C3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Topographical Terrain Table for D&amp;D and Other Tabletop Games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2CAB4-4EC2-42AF-49D2-AA5AA81A9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0" y="5898502"/>
            <a:ext cx="9601200" cy="304800"/>
          </a:xfrm>
        </p:spPr>
        <p:txBody>
          <a:bodyPr/>
          <a:lstStyle/>
          <a:p>
            <a:r>
              <a:rPr lang="en-US" dirty="0"/>
              <a:t>Quinton Woodward, Luke Sferrella, &amp; Connor Hyde | 2023 CEAS Expo</a:t>
            </a:r>
          </a:p>
        </p:txBody>
      </p:sp>
    </p:spTree>
    <p:extLst>
      <p:ext uri="{BB962C8B-B14F-4D97-AF65-F5344CB8AC3E}">
        <p14:creationId xmlns:p14="http://schemas.microsoft.com/office/powerpoint/2010/main" val="148001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0690-2DDC-9671-E108-2F07267A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/>
              <a:t>Motor Gantry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4A581F-3AAC-6D36-74B5-E8C6EF7EA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/>
          <a:p>
            <a:r>
              <a:rPr lang="en-US"/>
              <a:t>10 motors on 1/4” aluminum plate</a:t>
            </a:r>
          </a:p>
          <a:p>
            <a:r>
              <a:rPr lang="en-US"/>
              <a:t>3D printed mounting brackets also will hold sockets for turning threaded rods</a:t>
            </a:r>
          </a:p>
          <a:p>
            <a:r>
              <a:rPr lang="en-US"/>
              <a:t>Plate can be raised and lowered by two motors with lead screws to engage with each row of threaded rods</a:t>
            </a:r>
          </a:p>
          <a:p>
            <a:r>
              <a:rPr lang="en-US"/>
              <a:t>Entire system rides on linear rails </a:t>
            </a:r>
          </a:p>
        </p:txBody>
      </p:sp>
      <p:pic>
        <p:nvPicPr>
          <p:cNvPr id="8" name="Content Placeholder 7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6BDDCFAA-8546-25C4-BC4F-CF2A1BC01F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91200" y="2362200"/>
            <a:ext cx="5976473" cy="3048001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8D2CBFE-3682-85E0-82D3-4F62E35F05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 dirty="0"/>
              <a:t>2023 CEAS EXPO</a:t>
            </a:r>
          </a:p>
        </p:txBody>
      </p:sp>
    </p:spTree>
    <p:extLst>
      <p:ext uri="{BB962C8B-B14F-4D97-AF65-F5344CB8AC3E}">
        <p14:creationId xmlns:p14="http://schemas.microsoft.com/office/powerpoint/2010/main" val="82052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0690-2DDC-9671-E108-2F07267A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/>
              <a:t>Finalized design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8B2431-43F6-C030-51DD-023CAF2A9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/>
          <a:lstStyle/>
          <a:p>
            <a:r>
              <a:rPr lang="en-US" dirty="0"/>
              <a:t>3D printed blocks mounted to threaded rods</a:t>
            </a:r>
          </a:p>
          <a:p>
            <a:r>
              <a:rPr lang="en-US" dirty="0"/>
              <a:t>10 motors on a gantry moves row by row to set each block to designated position</a:t>
            </a:r>
          </a:p>
          <a:p>
            <a:r>
              <a:rPr lang="en-US" dirty="0"/>
              <a:t>Applied mechanical principles</a:t>
            </a:r>
          </a:p>
          <a:p>
            <a:pPr lvl="1"/>
            <a:r>
              <a:rPr lang="en-US" dirty="0"/>
              <a:t>Deflection of gantry and load bearing members and strength of materials</a:t>
            </a:r>
          </a:p>
          <a:p>
            <a:pPr lvl="1"/>
            <a:r>
              <a:rPr lang="en-US" dirty="0"/>
              <a:t>Motor torque output and power requirements</a:t>
            </a:r>
          </a:p>
          <a:p>
            <a:pPr lvl="1"/>
            <a:r>
              <a:rPr lang="en-US" dirty="0"/>
              <a:t>Electrical circuit design</a:t>
            </a:r>
          </a:p>
        </p:txBody>
      </p:sp>
      <p:pic>
        <p:nvPicPr>
          <p:cNvPr id="8" name="Content Placeholder 7" descr="A picture containing toy&#10;&#10;Description automatically generated">
            <a:extLst>
              <a:ext uri="{FF2B5EF4-FFF2-40B4-BE49-F238E27FC236}">
                <a16:creationId xmlns:a16="http://schemas.microsoft.com/office/drawing/2014/main" id="{42CE182B-F9F6-3C36-AD1E-18379E14C6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52" r="22727"/>
          <a:stretch/>
        </p:blipFill>
        <p:spPr>
          <a:xfrm>
            <a:off x="6083300" y="1628447"/>
            <a:ext cx="5721927" cy="47666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8BB2056-186F-33CD-5B58-671B509B8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 dirty="0"/>
              <a:t>2023 CEAS EXPO</a:t>
            </a:r>
          </a:p>
        </p:txBody>
      </p:sp>
    </p:spTree>
    <p:extLst>
      <p:ext uri="{BB962C8B-B14F-4D97-AF65-F5344CB8AC3E}">
        <p14:creationId xmlns:p14="http://schemas.microsoft.com/office/powerpoint/2010/main" val="366832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8BB2056-186F-33CD-5B58-671B509B8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 dirty="0"/>
              <a:t>2023 CEAS EXPO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DD0AF9-34AC-DC18-22A2-8059A9BD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916" y="761999"/>
            <a:ext cx="7928810" cy="594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8B19B-3610-799C-FAFD-8D967DAD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08299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8BB2056-186F-33CD-5B58-671B509B8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 dirty="0"/>
              <a:t>2023 CEAS EXPO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BB716-BAE7-DEDC-0442-6D390BBA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Learnings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D448D9B-108C-00E2-2BE7-7B044BBDF8BA}"/>
              </a:ext>
            </a:extLst>
          </p:cNvPr>
          <p:cNvSpPr/>
          <p:nvPr/>
        </p:nvSpPr>
        <p:spPr>
          <a:xfrm>
            <a:off x="7284875" y="761999"/>
            <a:ext cx="4434373" cy="1001487"/>
          </a:xfrm>
          <a:prstGeom prst="round2Same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Possibilities for Future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533ED-ADE9-BEA5-2501-547DB60A5B79}"/>
              </a:ext>
            </a:extLst>
          </p:cNvPr>
          <p:cNvSpPr/>
          <p:nvPr/>
        </p:nvSpPr>
        <p:spPr>
          <a:xfrm>
            <a:off x="7284875" y="1819470"/>
            <a:ext cx="4434373" cy="44507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Improve quality of components; more manufactured parts to replace improvisations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Develop enclosure to eliminate aluminum 80/20 and reduce weight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Upgrade to encoded motors for position reading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Eliminate loose wiring with custom circuit board and better management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Investigate alternative to 3D printed components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Integrate design into a physical table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B38EB0-B051-1081-ABBF-0FBB958B6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19469"/>
            <a:ext cx="6304384" cy="445070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Areas for Improvement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Set intermediate goals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Follow weekly meeting schedules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Factors for Success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Regular Advisor Meetings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Divide and Conquer Project Build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Preemptive Budgeting Prevents Over-Spending</a:t>
            </a:r>
          </a:p>
        </p:txBody>
      </p:sp>
    </p:spTree>
    <p:extLst>
      <p:ext uri="{BB962C8B-B14F-4D97-AF65-F5344CB8AC3E}">
        <p14:creationId xmlns:p14="http://schemas.microsoft.com/office/powerpoint/2010/main" val="281528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EB64-26BA-54F8-84FF-142A8F59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FF850-8B69-FEE2-72B2-CC9793A12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0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90B4-C9C1-498C-B89A-CBE0C501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Dungeons and dragons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77-09DE-6969-DB1C-569A58CC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2066115"/>
            <a:ext cx="5489575" cy="4343400"/>
          </a:xfrm>
        </p:spPr>
        <p:txBody>
          <a:bodyPr/>
          <a:lstStyle/>
          <a:p>
            <a:r>
              <a:rPr lang="en-US"/>
              <a:t>Tabletop role playing game</a:t>
            </a:r>
          </a:p>
          <a:p>
            <a:r>
              <a:rPr lang="en-US"/>
              <a:t>Players often use mini-figures to represent their character</a:t>
            </a:r>
          </a:p>
          <a:p>
            <a:r>
              <a:rPr lang="en-US"/>
              <a:t>Grid like “Battle Map” used for part of gameplay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63229-A5C6-6307-12AF-F5D9E6CB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9733B-F2E9-C304-57CC-AFDFB82E9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2023 CEAS EXPO</a:t>
            </a:r>
          </a:p>
        </p:txBody>
      </p:sp>
      <p:pic>
        <p:nvPicPr>
          <p:cNvPr id="1028" name="Picture 4" descr="DnD (Dungeons &amp; Dragons) Logo, symbol, meaning, history, PNG, brand">
            <a:extLst>
              <a:ext uri="{FF2B5EF4-FFF2-40B4-BE49-F238E27FC236}">
                <a16:creationId xmlns:a16="http://schemas.microsoft.com/office/drawing/2014/main" id="{255A2378-A460-66E2-6AF3-CCA1AE045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8" y="4876800"/>
            <a:ext cx="2418517" cy="136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1 Battle Maps - WyldFurr | Adventure Maps | Dungeon Masters Guild">
            <a:extLst>
              <a:ext uri="{FF2B5EF4-FFF2-40B4-BE49-F238E27FC236}">
                <a16:creationId xmlns:a16="http://schemas.microsoft.com/office/drawing/2014/main" id="{690A5A7C-F61E-0DDB-CA30-5442B9CD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40" y="1756096"/>
            <a:ext cx="5592663" cy="41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318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5866-005C-C3AD-2D6E-2156D5C4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/>
              <a:t>Low Tech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08B2C-600F-B16E-8289-FAC063D3A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5029200" cy="4343400"/>
          </a:xfrm>
        </p:spPr>
        <p:txBody>
          <a:bodyPr>
            <a:normAutofit/>
          </a:bodyPr>
          <a:lstStyle/>
          <a:p>
            <a:r>
              <a:rPr lang="en-US"/>
              <a:t>Modular kits with blocks/walls</a:t>
            </a:r>
          </a:p>
          <a:p>
            <a:r>
              <a:rPr lang="en-US"/>
              <a:t>3D printing terrain</a:t>
            </a:r>
          </a:p>
          <a:p>
            <a:r>
              <a:rPr lang="en-US"/>
              <a:t>Elaborate dioramas </a:t>
            </a:r>
          </a:p>
          <a:p>
            <a:endParaRPr lang="en-US"/>
          </a:p>
          <a:p>
            <a:r>
              <a:rPr lang="en-US"/>
              <a:t>Take time, effort, and only have one configuration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B20D2-5957-A47C-61D3-DE293B81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BD44D4-552C-E7C1-2660-BC8D3069BA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 dirty="0"/>
              <a:t>2023 CEAS EXPO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042C98-82B4-6DDB-E727-D56D07805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"/>
          <a:stretch/>
        </p:blipFill>
        <p:spPr>
          <a:xfrm>
            <a:off x="6324600" y="3200400"/>
            <a:ext cx="5715000" cy="3331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8017D0-C066-A0AD-BD8A-295750D55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43" r="20886" b="3"/>
          <a:stretch/>
        </p:blipFill>
        <p:spPr>
          <a:xfrm>
            <a:off x="5662127" y="867959"/>
            <a:ext cx="3467100" cy="2994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584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5866-005C-C3AD-2D6E-2156D5C4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 dirty="0"/>
              <a:t>Project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B20D2-5957-A47C-61D3-DE293B81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BD44D4-552C-E7C1-2660-BC8D3069BA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 dirty="0"/>
              <a:t>2023 CEAS EXPO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AA9A8E-A33B-4998-98CA-9C137183E2D0}"/>
              </a:ext>
            </a:extLst>
          </p:cNvPr>
          <p:cNvSpPr/>
          <p:nvPr/>
        </p:nvSpPr>
        <p:spPr>
          <a:xfrm>
            <a:off x="609600" y="1867677"/>
            <a:ext cx="3456992" cy="149289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Develop a one-of-a-kind method for rendering 3D landscapes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124F76-81B2-8CED-BCA7-1A003504C5ED}"/>
              </a:ext>
            </a:extLst>
          </p:cNvPr>
          <p:cNvSpPr/>
          <p:nvPr/>
        </p:nvSpPr>
        <p:spPr>
          <a:xfrm>
            <a:off x="3315477" y="3497426"/>
            <a:ext cx="3456992" cy="1492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Use engineering principles to design and manufacture a prototype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AA1D0D-D7A2-5D7F-14B9-64024F9C3FE9}"/>
              </a:ext>
            </a:extLst>
          </p:cNvPr>
          <p:cNvSpPr/>
          <p:nvPr/>
        </p:nvSpPr>
        <p:spPr>
          <a:xfrm>
            <a:off x="6026020" y="5127175"/>
            <a:ext cx="3456992" cy="149289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Integrate mechanical structure with a functional user interface 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FAF87FAC-4A51-A286-F35B-78A966E8A318}"/>
              </a:ext>
            </a:extLst>
          </p:cNvPr>
          <p:cNvSpPr/>
          <p:nvPr/>
        </p:nvSpPr>
        <p:spPr>
          <a:xfrm rot="10800000" flipH="1">
            <a:off x="2338096" y="3454658"/>
            <a:ext cx="923730" cy="872413"/>
          </a:xfrm>
          <a:prstGeom prst="bentArrow">
            <a:avLst>
              <a:gd name="adj1" fmla="val 25000"/>
              <a:gd name="adj2" fmla="val 31952"/>
              <a:gd name="adj3" fmla="val 42647"/>
              <a:gd name="adj4" fmla="val 4375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Solving Everyday Problems Using the Engineering Design Cycle - Activity -  TeachEngineering">
            <a:extLst>
              <a:ext uri="{FF2B5EF4-FFF2-40B4-BE49-F238E27FC236}">
                <a16:creationId xmlns:a16="http://schemas.microsoft.com/office/drawing/2014/main" id="{1ADC1B0B-4FD9-4D3D-7279-60D83694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14" y="4137090"/>
            <a:ext cx="2793327" cy="256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F057B9F8-D03D-F32E-5302-0470A483D82D}"/>
              </a:ext>
            </a:extLst>
          </p:cNvPr>
          <p:cNvSpPr/>
          <p:nvPr/>
        </p:nvSpPr>
        <p:spPr>
          <a:xfrm rot="10800000" flipH="1">
            <a:off x="5043973" y="5067298"/>
            <a:ext cx="923730" cy="872413"/>
          </a:xfrm>
          <a:prstGeom prst="bentArrow">
            <a:avLst>
              <a:gd name="adj1" fmla="val 25000"/>
              <a:gd name="adj2" fmla="val 31952"/>
              <a:gd name="adj3" fmla="val 42647"/>
              <a:gd name="adj4" fmla="val 4375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EB20E420-D181-BBA4-62AB-56361E99DF30}"/>
              </a:ext>
            </a:extLst>
          </p:cNvPr>
          <p:cNvSpPr/>
          <p:nvPr/>
        </p:nvSpPr>
        <p:spPr>
          <a:xfrm>
            <a:off x="4668418" y="863082"/>
            <a:ext cx="3456992" cy="2276670"/>
          </a:xfrm>
          <a:prstGeom prst="flowChartAlternateProcess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chemeClr val="tx1"/>
                </a:solidFill>
              </a:rPr>
              <a:t>Key Success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Project outline and road-mapping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Task on-time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Budget/Expense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Advisor check-ins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3A0F729A-2860-E6BE-21AE-399E0C756F98}"/>
              </a:ext>
            </a:extLst>
          </p:cNvPr>
          <p:cNvSpPr/>
          <p:nvPr/>
        </p:nvSpPr>
        <p:spPr>
          <a:xfrm>
            <a:off x="8930176" y="1427584"/>
            <a:ext cx="3109424" cy="2709506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Functional Prototype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3B46179-FC27-629F-11FB-3257D6BB7447}"/>
              </a:ext>
            </a:extLst>
          </p:cNvPr>
          <p:cNvSpPr/>
          <p:nvPr/>
        </p:nvSpPr>
        <p:spPr>
          <a:xfrm rot="2228925">
            <a:off x="7988650" y="1955354"/>
            <a:ext cx="2186876" cy="28195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BCF5291-76FE-55EA-7E6E-47C4910C3D89}"/>
              </a:ext>
            </a:extLst>
          </p:cNvPr>
          <p:cNvSpPr/>
          <p:nvPr/>
        </p:nvSpPr>
        <p:spPr>
          <a:xfrm rot="18747466">
            <a:off x="7825680" y="3974387"/>
            <a:ext cx="2484894" cy="28195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4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5385-1DE6-2B22-C761-FB124DED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6015"/>
            <a:ext cx="10972800" cy="914401"/>
          </a:xfrm>
        </p:spPr>
        <p:txBody>
          <a:bodyPr anchor="ctr">
            <a:normAutofit/>
          </a:bodyPr>
          <a:lstStyle/>
          <a:p>
            <a:r>
              <a:rPr lang="en-US" dirty="0"/>
              <a:t>Constraints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7BA1A-89D4-2FA2-A1B5-593A197B2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057" name="Text Placeholder 6">
            <a:extLst>
              <a:ext uri="{FF2B5EF4-FFF2-40B4-BE49-F238E27FC236}">
                <a16:creationId xmlns:a16="http://schemas.microsoft.com/office/drawing/2014/main" id="{1D8FF23D-3100-2B5B-CDAC-E62EF259A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 dirty="0"/>
              <a:t>2023 CEAS EXPO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BFF431C-8FEE-A041-4B62-1F69C82CAA82}"/>
              </a:ext>
            </a:extLst>
          </p:cNvPr>
          <p:cNvSpPr/>
          <p:nvPr/>
        </p:nvSpPr>
        <p:spPr>
          <a:xfrm>
            <a:off x="475862" y="1740159"/>
            <a:ext cx="2676332" cy="2351314"/>
          </a:xfrm>
          <a:prstGeom prst="round2Same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</a:rPr>
              <a:t>Economic</a:t>
            </a:r>
            <a:endParaRPr lang="en-US" u="sng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Prototyping Cost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Independent Funding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Strict Budgeting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2" descr="The Triple Constraint Theory of Projects | Smartsheet">
            <a:extLst>
              <a:ext uri="{FF2B5EF4-FFF2-40B4-BE49-F238E27FC236}">
                <a16:creationId xmlns:a16="http://schemas.microsoft.com/office/drawing/2014/main" id="{1F3C5C80-6505-9286-E994-62B8E50CD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415" y="966489"/>
            <a:ext cx="3548585" cy="3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6E3E8E3-65C1-73C2-85A9-719757491B3D}"/>
              </a:ext>
            </a:extLst>
          </p:cNvPr>
          <p:cNvSpPr/>
          <p:nvPr/>
        </p:nvSpPr>
        <p:spPr>
          <a:xfrm>
            <a:off x="475862" y="4226760"/>
            <a:ext cx="2676332" cy="2351314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</a:rPr>
              <a:t>Sustainability</a:t>
            </a:r>
            <a:endParaRPr lang="en-US" u="sng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Component Quantity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Material Selection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Purchased vs. Manufactured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4328213B-152E-9583-77B7-F2C6DE3845C4}"/>
              </a:ext>
            </a:extLst>
          </p:cNvPr>
          <p:cNvSpPr/>
          <p:nvPr/>
        </p:nvSpPr>
        <p:spPr>
          <a:xfrm>
            <a:off x="3329474" y="1740159"/>
            <a:ext cx="2676332" cy="2351314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</a:rPr>
              <a:t>Manufacturing</a:t>
            </a:r>
            <a:endParaRPr lang="en-US" sz="1600" u="sng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Minimal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Party Usage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Rapid Prototyping Cost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Team Member Build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B3D9B11-2106-0F92-0B41-EC3A9232043D}"/>
              </a:ext>
            </a:extLst>
          </p:cNvPr>
          <p:cNvSpPr/>
          <p:nvPr/>
        </p:nvSpPr>
        <p:spPr>
          <a:xfrm>
            <a:off x="3329474" y="4211216"/>
            <a:ext cx="2676332" cy="2351314"/>
          </a:xfrm>
          <a:prstGeom prst="round2Same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</a:rPr>
              <a:t>Health/Safety</a:t>
            </a:r>
            <a:endParaRPr lang="en-US" sz="1600" u="sng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Consumer Product Restrictions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User Interface Safety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Toxic Chemical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486546F8-6518-813E-137E-8FB5579E23A4}"/>
              </a:ext>
            </a:extLst>
          </p:cNvPr>
          <p:cNvSpPr/>
          <p:nvPr/>
        </p:nvSpPr>
        <p:spPr>
          <a:xfrm>
            <a:off x="6183086" y="1740159"/>
            <a:ext cx="2676332" cy="2351314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</a:rPr>
              <a:t>Specifications</a:t>
            </a:r>
            <a:endParaRPr lang="en-US" sz="1600" u="sng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Consumer Product Safety Commission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ASTM F963 Toy Safety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A505AEB4-71C8-03FE-7A2C-95EC57DCC4F8}"/>
              </a:ext>
            </a:extLst>
          </p:cNvPr>
          <p:cNvSpPr/>
          <p:nvPr/>
        </p:nvSpPr>
        <p:spPr>
          <a:xfrm>
            <a:off x="6183086" y="4211216"/>
            <a:ext cx="2676332" cy="2351314"/>
          </a:xfrm>
          <a:prstGeom prst="round2Same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</a:rPr>
              <a:t>Environmental</a:t>
            </a:r>
            <a:endParaRPr lang="en-US" sz="1600" u="sng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Manufacturing Waste Management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5A52E0B5-9782-4A1C-EBBD-D2DB30844C85}"/>
              </a:ext>
            </a:extLst>
          </p:cNvPr>
          <p:cNvSpPr/>
          <p:nvPr/>
        </p:nvSpPr>
        <p:spPr>
          <a:xfrm>
            <a:off x="9036698" y="4204988"/>
            <a:ext cx="2676332" cy="2351314"/>
          </a:xfrm>
          <a:prstGeom prst="round2Same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</a:rPr>
              <a:t>Ethical</a:t>
            </a:r>
            <a:endParaRPr lang="en-US" sz="1600" u="sng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“Do No Harm” Engineering Principles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Copywrite/Patent Violations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4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62D0-FB5C-E59E-625C-8CE9F837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and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03542-1CCC-881E-CA95-A86D70F9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31E57-EECB-9102-B755-BA015B5D0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2023 CEAS EXPO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2ECA11-9375-7E6E-7861-85048DF2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 standards for safety, construction, and testing:</a:t>
            </a:r>
          </a:p>
          <a:p>
            <a:pPr lvl="1"/>
            <a:r>
              <a:rPr lang="en-US" dirty="0"/>
              <a:t>Consumer Product Safety Commission </a:t>
            </a:r>
          </a:p>
          <a:p>
            <a:pPr lvl="2"/>
            <a:r>
              <a:rPr lang="en-US" dirty="0"/>
              <a:t>Title 16 CFR Chapter II Subchapter B: Consumer Product Safety Act Regulations</a:t>
            </a:r>
          </a:p>
          <a:p>
            <a:pPr lvl="3"/>
            <a:r>
              <a:rPr lang="en-US" dirty="0"/>
              <a:t>Part 1250 – </a:t>
            </a:r>
            <a:r>
              <a:rPr lang="en-US" dirty="0">
                <a:solidFill>
                  <a:srgbClr val="FF0000"/>
                </a:solidFill>
              </a:rPr>
              <a:t>Requirements for tabletop toy acoustic </a:t>
            </a:r>
            <a:r>
              <a:rPr lang="en-US" dirty="0" err="1">
                <a:solidFill>
                  <a:srgbClr val="FF0000"/>
                </a:solidFill>
              </a:rPr>
              <a:t>emssions</a:t>
            </a:r>
            <a:endParaRPr lang="en-US" dirty="0"/>
          </a:p>
          <a:p>
            <a:pPr lvl="1"/>
            <a:r>
              <a:rPr lang="en-US" dirty="0"/>
              <a:t>ASTM F963-17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Pinch Points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Mechanical Entrapment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Testing procedures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Testing equipment</a:t>
            </a:r>
          </a:p>
          <a:p>
            <a:r>
              <a:rPr lang="en-US" dirty="0"/>
              <a:t>Material Property Codes</a:t>
            </a:r>
          </a:p>
          <a:p>
            <a:pPr lvl="1"/>
            <a:r>
              <a:rPr lang="en-US" dirty="0"/>
              <a:t>ASTM B221 – </a:t>
            </a:r>
            <a:r>
              <a:rPr lang="en-US" dirty="0">
                <a:solidFill>
                  <a:srgbClr val="FF0000"/>
                </a:solidFill>
              </a:rPr>
              <a:t>Material parameters for load bearing parts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3076" name="Picture 4" descr="ASTM International - Home | Facebook">
            <a:extLst>
              <a:ext uri="{FF2B5EF4-FFF2-40B4-BE49-F238E27FC236}">
                <a16:creationId xmlns:a16="http://schemas.microsoft.com/office/drawing/2014/main" id="{A6E37020-9395-FD59-7046-8DF3ED85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544" y="3429000"/>
            <a:ext cx="2939531" cy="29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90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8D44-1E8A-6B74-36E4-B732BD42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Code Flowchart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6DAF682-60E7-C6BF-2608-6949FC585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865" y="2057400"/>
            <a:ext cx="8133708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E3C49-DB11-00F0-A1D4-D3324C1C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104E8-5F80-EC20-C9D3-21697FAE47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0690-2DDC-9671-E108-2F07267A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E153-BF0C-9B4F-8512-164F9C8D6C2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D4099-A443-5B84-B5D9-5F2B7BF021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2023 CEAS EXPO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EC222-91E8-1B18-C8AA-980DDC4F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22" y="1820141"/>
            <a:ext cx="9145555" cy="45786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4DD205-448A-E640-28B2-2F66FF398575}"/>
              </a:ext>
            </a:extLst>
          </p:cNvPr>
          <p:cNvSpPr/>
          <p:nvPr/>
        </p:nvSpPr>
        <p:spPr>
          <a:xfrm>
            <a:off x="9442580" y="6111551"/>
            <a:ext cx="1189653" cy="2519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2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47" descr="Chart&#10;&#10;Description automatically generated">
            <a:extLst>
              <a:ext uri="{FF2B5EF4-FFF2-40B4-BE49-F238E27FC236}">
                <a16:creationId xmlns:a16="http://schemas.microsoft.com/office/drawing/2014/main" id="{C88B85C9-F582-C37A-AE26-9BB7192EF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3174" t="16065" r="29856" b="3960"/>
          <a:stretch/>
        </p:blipFill>
        <p:spPr>
          <a:xfrm>
            <a:off x="3311320" y="1680594"/>
            <a:ext cx="5515063" cy="4849696"/>
          </a:xfr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97461C4-42B9-43D7-B3F1-D8D78711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1999"/>
            <a:ext cx="10972800" cy="914401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9CB6-B28E-8EF2-C137-D08B5F75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457200" cy="5334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B8EE153-BF0C-9B4F-8512-164F9C8D6C2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31EDD1F-183A-1E23-28EC-8213FBBE5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5700" y="0"/>
            <a:ext cx="3657600" cy="533400"/>
          </a:xfrm>
        </p:spPr>
        <p:txBody>
          <a:bodyPr/>
          <a:lstStyle/>
          <a:p>
            <a:r>
              <a:rPr lang="en-US" dirty="0"/>
              <a:t>2023 CEAS EXPO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9C0D7-9693-8D35-36D4-B5A5A177EFD2}"/>
              </a:ext>
            </a:extLst>
          </p:cNvPr>
          <p:cNvCxnSpPr/>
          <p:nvPr/>
        </p:nvCxnSpPr>
        <p:spPr>
          <a:xfrm>
            <a:off x="2340527" y="4604162"/>
            <a:ext cx="1219200" cy="38100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40AC57-93B8-A20F-894E-A2FD5B5BFCD6}"/>
              </a:ext>
            </a:extLst>
          </p:cNvPr>
          <p:cNvCxnSpPr/>
          <p:nvPr/>
        </p:nvCxnSpPr>
        <p:spPr>
          <a:xfrm>
            <a:off x="2593596" y="3024577"/>
            <a:ext cx="1219200" cy="38100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60D069-F135-C25C-EB14-BCED7CC80625}"/>
              </a:ext>
            </a:extLst>
          </p:cNvPr>
          <p:cNvCxnSpPr>
            <a:cxnSpLocks/>
          </p:cNvCxnSpPr>
          <p:nvPr/>
        </p:nvCxnSpPr>
        <p:spPr>
          <a:xfrm flipH="1">
            <a:off x="8698742" y="5257800"/>
            <a:ext cx="1003300" cy="68580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420D8D-0EF3-9C06-7FDB-CAC4CEADF7D4}"/>
              </a:ext>
            </a:extLst>
          </p:cNvPr>
          <p:cNvCxnSpPr>
            <a:cxnSpLocks/>
          </p:cNvCxnSpPr>
          <p:nvPr/>
        </p:nvCxnSpPr>
        <p:spPr>
          <a:xfrm flipH="1">
            <a:off x="8553739" y="2921466"/>
            <a:ext cx="965200" cy="53007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03856E4-277A-0E87-18F9-BC8CDD249C5C}"/>
              </a:ext>
            </a:extLst>
          </p:cNvPr>
          <p:cNvSpPr txBox="1"/>
          <p:nvPr/>
        </p:nvSpPr>
        <p:spPr>
          <a:xfrm>
            <a:off x="1530524" y="237405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8mm Threaded Rod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575E25-62A2-C0BB-815F-C91DF2F89F6A}"/>
              </a:ext>
            </a:extLst>
          </p:cNvPr>
          <p:cNvSpPr txBox="1"/>
          <p:nvPr/>
        </p:nvSpPr>
        <p:spPr>
          <a:xfrm>
            <a:off x="1468307" y="410322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Captive Hex Nut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DFB75B-74D1-DC55-9925-9DC246116D68}"/>
              </a:ext>
            </a:extLst>
          </p:cNvPr>
          <p:cNvSpPr txBox="1"/>
          <p:nvPr/>
        </p:nvSpPr>
        <p:spPr>
          <a:xfrm>
            <a:off x="9518939" y="232775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3D Printed Block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20A7F6-932B-020D-C19C-96B80DFED39B}"/>
              </a:ext>
            </a:extLst>
          </p:cNvPr>
          <p:cNvSpPr txBox="1"/>
          <p:nvPr/>
        </p:nvSpPr>
        <p:spPr>
          <a:xfrm>
            <a:off x="9702042" y="469661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Aluminum Plate</a:t>
            </a:r>
          </a:p>
        </p:txBody>
      </p:sp>
    </p:spTree>
    <p:extLst>
      <p:ext uri="{BB962C8B-B14F-4D97-AF65-F5344CB8AC3E}">
        <p14:creationId xmlns:p14="http://schemas.microsoft.com/office/powerpoint/2010/main" val="129800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0">
        <p:fade/>
      </p:transition>
    </mc:Choice>
    <mc:Fallback>
      <p:transition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ofC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00122"/>
      </a:accent1>
      <a:accent2>
        <a:srgbClr val="890519"/>
      </a:accent2>
      <a:accent3>
        <a:srgbClr val="A7A5AA"/>
      </a:accent3>
      <a:accent4>
        <a:srgbClr val="333333"/>
      </a:accent4>
      <a:accent5>
        <a:srgbClr val="EADBC1"/>
      </a:accent5>
      <a:accent6>
        <a:srgbClr val="D1B179"/>
      </a:accent6>
      <a:hlink>
        <a:srgbClr val="DF0021"/>
      </a:hlink>
      <a:folHlink>
        <a:srgbClr val="F3F3F3"/>
      </a:folHlink>
    </a:clrScheme>
    <a:fontScheme name="UofC">
      <a:majorFont>
        <a:latin typeface="Open Sans Light"/>
        <a:ea typeface=""/>
        <a:cs typeface=""/>
      </a:majorFont>
      <a:minorFont>
        <a:latin typeface="Gentium Book Bas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-ceas-powerpoint-template (1) (1)" id="{53F1ED87-018A-4209-BBF0-0CC557546D98}" vid="{15E13981-81C1-4BF2-9ECE-E566EE5B4A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bd1fab0-8017-4776-a8c8-776de5fd708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1D66FD3D5DE34C8FFEE6C2B681A28C" ma:contentTypeVersion="15" ma:contentTypeDescription="Create a new document." ma:contentTypeScope="" ma:versionID="1de7b666bad9d8b0a26ebde507e5b43b">
  <xsd:schema xmlns:xsd="http://www.w3.org/2001/XMLSchema" xmlns:xs="http://www.w3.org/2001/XMLSchema" xmlns:p="http://schemas.microsoft.com/office/2006/metadata/properties" xmlns:ns3="4bd1fab0-8017-4776-a8c8-776de5fd7085" xmlns:ns4="6fd093ae-ba78-4700-ac32-4c271d81d324" targetNamespace="http://schemas.microsoft.com/office/2006/metadata/properties" ma:root="true" ma:fieldsID="a3fdc75d4f3e3e0657141295067d75bf" ns3:_="" ns4:_="">
    <xsd:import namespace="4bd1fab0-8017-4776-a8c8-776de5fd7085"/>
    <xsd:import namespace="6fd093ae-ba78-4700-ac32-4c271d81d3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d1fab0-8017-4776-a8c8-776de5fd70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093ae-ba78-4700-ac32-4c271d81d3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C802FC-444B-4F7C-AB58-B6CD7C7FF737}">
  <ds:schemaRefs>
    <ds:schemaRef ds:uri="4bd1fab0-8017-4776-a8c8-776de5fd7085"/>
    <ds:schemaRef ds:uri="6fd093ae-ba78-4700-ac32-4c271d81d32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2D31EA-A721-4006-850E-5721659D7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EC41C-6646-417F-8E43-274951985F61}">
  <ds:schemaRefs>
    <ds:schemaRef ds:uri="4bd1fab0-8017-4776-a8c8-776de5fd7085"/>
    <ds:schemaRef ds:uri="6fd093ae-ba78-4700-ac32-4c271d81d3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uc-ceas-powerpoint-template (1) (1)</Template>
  <TotalTime>7232</TotalTime>
  <Words>488</Words>
  <Application>Microsoft Office PowerPoint</Application>
  <PresentationFormat>Widescreen</PresentationFormat>
  <Paragraphs>139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Gentium Book Basic</vt:lpstr>
      <vt:lpstr>Open Sans</vt:lpstr>
      <vt:lpstr>Open Sans Condensed</vt:lpstr>
      <vt:lpstr>Open Sans Extrabold</vt:lpstr>
      <vt:lpstr>Open Sans Light</vt:lpstr>
      <vt:lpstr>Open Sans Semibold</vt:lpstr>
      <vt:lpstr>Office Theme</vt:lpstr>
      <vt:lpstr>Terra-Table</vt:lpstr>
      <vt:lpstr>Dungeons and dragons</vt:lpstr>
      <vt:lpstr>Low Tech solutions</vt:lpstr>
      <vt:lpstr>Project Objectives</vt:lpstr>
      <vt:lpstr>Constraints</vt:lpstr>
      <vt:lpstr>Standards and Codes</vt:lpstr>
      <vt:lpstr>Code Flowchart</vt:lpstr>
      <vt:lpstr>Design Process</vt:lpstr>
      <vt:lpstr>Design Concept</vt:lpstr>
      <vt:lpstr>Motor Gantry</vt:lpstr>
      <vt:lpstr>Finalized design</vt:lpstr>
      <vt:lpstr>Prototype</vt:lpstr>
      <vt:lpstr>Project Learnings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Terra-Table</dc:title>
  <dc:creator>Sferrella, Luke (sferrelj)</dc:creator>
  <cp:lastModifiedBy>Woodward, Quinton (woodwaqk)</cp:lastModifiedBy>
  <cp:revision>40</cp:revision>
  <cp:lastPrinted>2022-03-07T19:58:26Z</cp:lastPrinted>
  <dcterms:created xsi:type="dcterms:W3CDTF">2023-02-19T18:53:10Z</dcterms:created>
  <dcterms:modified xsi:type="dcterms:W3CDTF">2023-04-06T19:04:50Z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0x010100501D66FD3D5DE34C8FFEE6C2B681A28C</vt:lpwstr>
  </property>
</Properties>
</file>